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ags/tag5.xml" ContentType="application/vnd.openxmlformats-officedocument.presentationml.tags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tags/tag2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theme/theme77.xml" ContentType="application/vnd.openxmlformats-officedocument.theme+xml"/>
  <Override PartName="/ppt/slideMasters/slideMaster34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620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90.xml" ContentType="application/vnd.openxmlformats-officedocument.presentationml.slideLayout+xml"/>
  <Default Extension="gif" ContentType="image/gif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8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69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778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slideMasters/slideMaster25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65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731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769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8.xml" ContentType="application/vnd.openxmlformats-officedocument.them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621.xml" ContentType="application/vnd.openxmlformats-officedocument.presentationml.slideLayout+xml"/>
  <Override PartName="/ppt/theme/theme56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75.xml" ContentType="application/vnd.openxmlformats-officedocument.theme+xml"/>
  <Override PartName="/ppt/slideLayouts/slideLayout785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779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theme/theme66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diagrams/drawing1.xml" ContentType="application/vnd.ms-office.drawingml.diagramDrawing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0" r:id="rId2"/>
    <p:sldMasterId id="2147483764" r:id="rId3"/>
    <p:sldMasterId id="2147483765" r:id="rId4"/>
    <p:sldMasterId id="2147483767" r:id="rId5"/>
    <p:sldMasterId id="2147483773" r:id="rId6"/>
    <p:sldMasterId id="2147483775" r:id="rId7"/>
    <p:sldMasterId id="2147483783" r:id="rId8"/>
    <p:sldMasterId id="2147484095" r:id="rId9"/>
    <p:sldMasterId id="2147484134" r:id="rId10"/>
    <p:sldMasterId id="2147484172" r:id="rId11"/>
    <p:sldMasterId id="2147484185" r:id="rId12"/>
    <p:sldMasterId id="2147484210" r:id="rId13"/>
    <p:sldMasterId id="2147484223" r:id="rId14"/>
    <p:sldMasterId id="2147484236" r:id="rId15"/>
    <p:sldMasterId id="2147484248" r:id="rId16"/>
    <p:sldMasterId id="2147484261" r:id="rId17"/>
    <p:sldMasterId id="2147484274" r:id="rId18"/>
    <p:sldMasterId id="2147484287" r:id="rId19"/>
    <p:sldMasterId id="2147484299" r:id="rId20"/>
    <p:sldMasterId id="2147484335" r:id="rId21"/>
    <p:sldMasterId id="2147484348" r:id="rId22"/>
    <p:sldMasterId id="2147484361" r:id="rId23"/>
    <p:sldMasterId id="2147484397" r:id="rId24"/>
    <p:sldMasterId id="2147484409" r:id="rId25"/>
    <p:sldMasterId id="2147484421" r:id="rId26"/>
    <p:sldMasterId id="2147484434" r:id="rId27"/>
    <p:sldMasterId id="2147484446" r:id="rId28"/>
    <p:sldMasterId id="2147484458" r:id="rId29"/>
    <p:sldMasterId id="2147484470" r:id="rId30"/>
    <p:sldMasterId id="2147484484" r:id="rId31"/>
    <p:sldMasterId id="2147484496" r:id="rId32"/>
    <p:sldMasterId id="2147484510" r:id="rId33"/>
    <p:sldMasterId id="2147484522" r:id="rId34"/>
    <p:sldMasterId id="2147484535" r:id="rId35"/>
    <p:sldMasterId id="2147484547" r:id="rId36"/>
    <p:sldMasterId id="2147484573" r:id="rId37"/>
    <p:sldMasterId id="2147484598" r:id="rId38"/>
    <p:sldMasterId id="2147484613" r:id="rId39"/>
    <p:sldMasterId id="2147484685" r:id="rId40"/>
    <p:sldMasterId id="2147484697" r:id="rId41"/>
    <p:sldMasterId id="2147484709" r:id="rId42"/>
    <p:sldMasterId id="2147484724" r:id="rId43"/>
    <p:sldMasterId id="2147484738" r:id="rId44"/>
    <p:sldMasterId id="2147485486" r:id="rId45"/>
    <p:sldMasterId id="2147485498" r:id="rId46"/>
    <p:sldMasterId id="2147485511" r:id="rId47"/>
    <p:sldMasterId id="2147485525" r:id="rId48"/>
    <p:sldMasterId id="2147485529" r:id="rId49"/>
    <p:sldMasterId id="2147485719" r:id="rId50"/>
    <p:sldMasterId id="2147485553" r:id="rId51"/>
    <p:sldMasterId id="2147485578" r:id="rId52"/>
    <p:sldMasterId id="2147485584" r:id="rId53"/>
    <p:sldMasterId id="2147485590" r:id="rId54"/>
    <p:sldMasterId id="2147485602" r:id="rId55"/>
    <p:sldMasterId id="2147485614" r:id="rId56"/>
    <p:sldMasterId id="2147485626" r:id="rId57"/>
    <p:sldMasterId id="2147485638" r:id="rId58"/>
    <p:sldMasterId id="2147485642" r:id="rId59"/>
    <p:sldMasterId id="2147485655" r:id="rId60"/>
    <p:sldMasterId id="2147485658" r:id="rId61"/>
    <p:sldMasterId id="2147485673" r:id="rId62"/>
    <p:sldMasterId id="2147485676" r:id="rId63"/>
    <p:sldMasterId id="2147485682" r:id="rId64"/>
    <p:sldMasterId id="2147485696" r:id="rId65"/>
    <p:sldMasterId id="2147485709" r:id="rId66"/>
    <p:sldMasterId id="2147485715" r:id="rId67"/>
    <p:sldMasterId id="2147485743" r:id="rId68"/>
    <p:sldMasterId id="2147485756" r:id="rId69"/>
    <p:sldMasterId id="2147485768" r:id="rId70"/>
    <p:sldMasterId id="2147485775" r:id="rId71"/>
    <p:sldMasterId id="2147485787" r:id="rId72"/>
    <p:sldMasterId id="2147485793" r:id="rId73"/>
    <p:sldMasterId id="2147485819" r:id="rId74"/>
    <p:sldMasterId id="2147485824" r:id="rId75"/>
    <p:sldMasterId id="2147485830" r:id="rId76"/>
    <p:sldMasterId id="2147485844" r:id="rId77"/>
  </p:sldMasterIdLst>
  <p:notesMasterIdLst>
    <p:notesMasterId r:id="rId113"/>
  </p:notesMasterIdLst>
  <p:handoutMasterIdLst>
    <p:handoutMasterId r:id="rId114"/>
  </p:handoutMasterIdLst>
  <p:sldIdLst>
    <p:sldId id="1656" r:id="rId78"/>
    <p:sldId id="1645" r:id="rId79"/>
    <p:sldId id="1649" r:id="rId80"/>
    <p:sldId id="1654" r:id="rId81"/>
    <p:sldId id="1646" r:id="rId82"/>
    <p:sldId id="1628" r:id="rId83"/>
    <p:sldId id="1667" r:id="rId84"/>
    <p:sldId id="1655" r:id="rId85"/>
    <p:sldId id="1672" r:id="rId86"/>
    <p:sldId id="1673" r:id="rId87"/>
    <p:sldId id="1687" r:id="rId88"/>
    <p:sldId id="1668" r:id="rId89"/>
    <p:sldId id="1669" r:id="rId90"/>
    <p:sldId id="1670" r:id="rId91"/>
    <p:sldId id="1671" r:id="rId92"/>
    <p:sldId id="1675" r:id="rId93"/>
    <p:sldId id="1657" r:id="rId94"/>
    <p:sldId id="1676" r:id="rId95"/>
    <p:sldId id="1648" r:id="rId96"/>
    <p:sldId id="1677" r:id="rId97"/>
    <p:sldId id="1660" r:id="rId98"/>
    <p:sldId id="1600" r:id="rId99"/>
    <p:sldId id="1617" r:id="rId100"/>
    <p:sldId id="1685" r:id="rId101"/>
    <p:sldId id="1662" r:id="rId102"/>
    <p:sldId id="1601" r:id="rId103"/>
    <p:sldId id="1678" r:id="rId104"/>
    <p:sldId id="1683" r:id="rId105"/>
    <p:sldId id="1681" r:id="rId106"/>
    <p:sldId id="1665" r:id="rId107"/>
    <p:sldId id="1686" r:id="rId108"/>
    <p:sldId id="1680" r:id="rId109"/>
    <p:sldId id="1653" r:id="rId110"/>
    <p:sldId id="1651" r:id="rId111"/>
    <p:sldId id="1652" r:id="rId112"/>
  </p:sldIdLst>
  <p:sldSz cx="9144000" cy="6858000" type="screen4x3"/>
  <p:notesSz cx="9926638" cy="679767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66FF"/>
    <a:srgbClr val="008000"/>
    <a:srgbClr val="009900"/>
    <a:srgbClr val="0000FF"/>
    <a:srgbClr val="0033CC"/>
    <a:srgbClr val="0066CC"/>
    <a:srgbClr val="FF66FF"/>
    <a:srgbClr val="FF0000"/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3" autoAdjust="0"/>
    <p:restoredTop sz="95525" autoAdjust="0"/>
  </p:normalViewPr>
  <p:slideViewPr>
    <p:cSldViewPr>
      <p:cViewPr>
        <p:scale>
          <a:sx n="70" d="100"/>
          <a:sy n="70" d="100"/>
        </p:scale>
        <p:origin x="-4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526" y="-114"/>
      </p:cViewPr>
      <p:guideLst>
        <p:guide orient="horz" pos="2140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7.xml"/><Relationship Id="rId89" Type="http://schemas.openxmlformats.org/officeDocument/2006/relationships/slide" Target="slides/slide12.xml"/><Relationship Id="rId112" Type="http://schemas.openxmlformats.org/officeDocument/2006/relationships/slide" Target="slides/slide3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0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Master" Target="slideMasters/slideMaster66.xml"/><Relationship Id="rId74" Type="http://schemas.openxmlformats.org/officeDocument/2006/relationships/slideMaster" Target="slideMasters/slideMaster74.xml"/><Relationship Id="rId79" Type="http://schemas.openxmlformats.org/officeDocument/2006/relationships/slide" Target="slides/slide2.xml"/><Relationship Id="rId87" Type="http://schemas.openxmlformats.org/officeDocument/2006/relationships/slide" Target="slides/slide10.xml"/><Relationship Id="rId102" Type="http://schemas.openxmlformats.org/officeDocument/2006/relationships/slide" Target="slides/slide25.xml"/><Relationship Id="rId110" Type="http://schemas.openxmlformats.org/officeDocument/2006/relationships/slide" Target="slides/slide33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5.xml"/><Relationship Id="rId90" Type="http://schemas.openxmlformats.org/officeDocument/2006/relationships/slide" Target="slides/slide13.xml"/><Relationship Id="rId95" Type="http://schemas.openxmlformats.org/officeDocument/2006/relationships/slide" Target="slides/slide1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23.xml"/><Relationship Id="rId105" Type="http://schemas.openxmlformats.org/officeDocument/2006/relationships/slide" Target="slides/slide2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" Target="slides/slide3.xml"/><Relationship Id="rId85" Type="http://schemas.openxmlformats.org/officeDocument/2006/relationships/slide" Target="slides/slide8.xml"/><Relationship Id="rId93" Type="http://schemas.openxmlformats.org/officeDocument/2006/relationships/slide" Target="slides/slide16.xml"/><Relationship Id="rId98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26.xml"/><Relationship Id="rId108" Type="http://schemas.openxmlformats.org/officeDocument/2006/relationships/slide" Target="slides/slide31.xml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" Target="slides/slide6.xml"/><Relationship Id="rId88" Type="http://schemas.openxmlformats.org/officeDocument/2006/relationships/slide" Target="slides/slide11.xml"/><Relationship Id="rId91" Type="http://schemas.openxmlformats.org/officeDocument/2006/relationships/slide" Target="slides/slide14.xml"/><Relationship Id="rId96" Type="http://schemas.openxmlformats.org/officeDocument/2006/relationships/slide" Target="slides/slide19.xml"/><Relationship Id="rId11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9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1.xml"/><Relationship Id="rId81" Type="http://schemas.openxmlformats.org/officeDocument/2006/relationships/slide" Target="slides/slide4.xml"/><Relationship Id="rId86" Type="http://schemas.openxmlformats.org/officeDocument/2006/relationships/slide" Target="slides/slide9.xml"/><Relationship Id="rId94" Type="http://schemas.openxmlformats.org/officeDocument/2006/relationships/slide" Target="slides/slide17.xml"/><Relationship Id="rId99" Type="http://schemas.openxmlformats.org/officeDocument/2006/relationships/slide" Target="slides/slide22.xml"/><Relationship Id="rId10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20.xml"/><Relationship Id="rId10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F1158-C9E7-42FD-9774-CD048752CEEB}" type="doc">
      <dgm:prSet loTypeId="urn:microsoft.com/office/officeart/2005/8/layout/radial6" loCatId="cycle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0E3D1E0E-E40E-4F37-A8EA-34355DF3247E}">
      <dgm:prSet phldrT="[텍스트]" custT="1"/>
      <dgm:spPr>
        <a:solidFill>
          <a:srgbClr val="0000FF"/>
        </a:solidFill>
      </dgm:spPr>
      <dgm:t>
        <a:bodyPr/>
        <a:lstStyle/>
        <a:p>
          <a:pPr latinLnBrk="1"/>
          <a:endParaRPr lang="ko-KR" altLang="en-US" sz="2800" b="1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F7E624F5-E37D-4D22-B8A5-12C760C56476}" type="parTrans" cxnId="{6301DC8B-CE5C-492B-B1F5-75CE77E20F10}">
      <dgm:prSet/>
      <dgm:spPr/>
      <dgm:t>
        <a:bodyPr/>
        <a:lstStyle/>
        <a:p>
          <a:pPr latinLnBrk="1"/>
          <a:endParaRPr lang="ko-KR" altLang="en-US"/>
        </a:p>
      </dgm:t>
    </dgm:pt>
    <dgm:pt modelId="{11263D31-7E96-4AF8-8F48-135179CDEC8B}" type="sibTrans" cxnId="{6301DC8B-CE5C-492B-B1F5-75CE77E20F10}">
      <dgm:prSet/>
      <dgm:spPr/>
      <dgm:t>
        <a:bodyPr/>
        <a:lstStyle/>
        <a:p>
          <a:pPr latinLnBrk="1"/>
          <a:endParaRPr lang="ko-KR" altLang="en-US"/>
        </a:p>
      </dgm:t>
    </dgm:pt>
    <dgm:pt modelId="{325C2A44-3118-4BD2-A6FF-F4EE11B50A70}">
      <dgm:prSet phldrT="[텍스트]" custT="1"/>
      <dgm:spPr>
        <a:solidFill>
          <a:srgbClr val="0000FF"/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atinLnBrk="1"/>
          <a:endParaRPr lang="en-US" altLang="ko-KR" sz="1600" b="1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085D6DBC-8D63-45E3-A1E6-26F1E9169B59}" type="parTrans" cxnId="{1F1A5EB2-3E9D-4B0C-8D3A-FD9594DF6A98}">
      <dgm:prSet/>
      <dgm:spPr/>
      <dgm:t>
        <a:bodyPr/>
        <a:lstStyle/>
        <a:p>
          <a:pPr latinLnBrk="1"/>
          <a:endParaRPr lang="ko-KR" altLang="en-US"/>
        </a:p>
      </dgm:t>
    </dgm:pt>
    <dgm:pt modelId="{02913F2A-FAF2-42BB-A9C2-A8A3813E0E37}" type="sibTrans" cxnId="{1F1A5EB2-3E9D-4B0C-8D3A-FD9594DF6A98}">
      <dgm:prSet/>
      <dgm:spPr/>
      <dgm:t>
        <a:bodyPr/>
        <a:lstStyle/>
        <a:p>
          <a:pPr latinLnBrk="1"/>
          <a:endParaRPr lang="ko-KR" altLang="en-US"/>
        </a:p>
      </dgm:t>
    </dgm:pt>
    <dgm:pt modelId="{64F42332-BFBC-4C80-853E-D76593F44D04}">
      <dgm:prSet phldrT="[텍스트]" custT="1"/>
      <dgm:spPr>
        <a:solidFill>
          <a:srgbClr val="0000FF"/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atinLnBrk="1"/>
          <a:endParaRPr lang="en-US" altLang="ko-KR" sz="1800" b="1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1753F1BF-B56C-4BA5-BFBA-F21BFA385A60}" type="parTrans" cxnId="{107FAB70-D589-4A1E-BC8C-9CB638D4D457}">
      <dgm:prSet/>
      <dgm:spPr/>
      <dgm:t>
        <a:bodyPr/>
        <a:lstStyle/>
        <a:p>
          <a:pPr latinLnBrk="1"/>
          <a:endParaRPr lang="ko-KR" altLang="en-US"/>
        </a:p>
      </dgm:t>
    </dgm:pt>
    <dgm:pt modelId="{69158802-FBFC-47E3-A0C2-AD10080D62DF}" type="sibTrans" cxnId="{107FAB70-D589-4A1E-BC8C-9CB638D4D457}">
      <dgm:prSet/>
      <dgm:spPr/>
      <dgm:t>
        <a:bodyPr/>
        <a:lstStyle/>
        <a:p>
          <a:pPr latinLnBrk="1"/>
          <a:endParaRPr lang="ko-KR" altLang="en-US"/>
        </a:p>
      </dgm:t>
    </dgm:pt>
    <dgm:pt modelId="{7E3D1272-A438-4821-8D08-D05C94AEDD3C}">
      <dgm:prSet phldrT="[텍스트]"/>
      <dgm:spPr>
        <a:solidFill>
          <a:srgbClr val="0000FF"/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atinLnBrk="1"/>
          <a:endParaRPr lang="en-US" altLang="ko-KR" b="1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89D1CB34-60AB-4722-9448-CA8F25D152E2}" type="parTrans" cxnId="{D0034ECE-B02D-4EC0-9C0E-C497EFBEAD4E}">
      <dgm:prSet/>
      <dgm:spPr/>
      <dgm:t>
        <a:bodyPr/>
        <a:lstStyle/>
        <a:p>
          <a:pPr latinLnBrk="1"/>
          <a:endParaRPr lang="ko-KR" altLang="en-US"/>
        </a:p>
      </dgm:t>
    </dgm:pt>
    <dgm:pt modelId="{A5FF0965-E0E8-4ECE-86F0-02C3E2DC2FEB}" type="sibTrans" cxnId="{D0034ECE-B02D-4EC0-9C0E-C497EFBEAD4E}">
      <dgm:prSet/>
      <dgm:spPr/>
      <dgm:t>
        <a:bodyPr/>
        <a:lstStyle/>
        <a:p>
          <a:pPr latinLnBrk="1"/>
          <a:endParaRPr lang="ko-KR" altLang="en-US"/>
        </a:p>
      </dgm:t>
    </dgm:pt>
    <dgm:pt modelId="{A551D07F-A2A5-480F-B564-206A3963A86C}">
      <dgm:prSet phldrT="[텍스트]" custT="1"/>
      <dgm:spPr>
        <a:solidFill>
          <a:srgbClr val="0000FF"/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atinLnBrk="1"/>
          <a:endParaRPr lang="en-US" altLang="ko-KR" sz="1600" b="1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522CB18C-080B-41A3-A2D6-848D9B2FCAF8}" type="sibTrans" cxnId="{300FED4A-5B78-4BCB-9F90-B9252F5248A6}">
      <dgm:prSet/>
      <dgm:spPr/>
      <dgm:t>
        <a:bodyPr/>
        <a:lstStyle/>
        <a:p>
          <a:pPr latinLnBrk="1"/>
          <a:endParaRPr lang="ko-KR" altLang="en-US"/>
        </a:p>
      </dgm:t>
    </dgm:pt>
    <dgm:pt modelId="{3DF470D3-B577-4843-AD5E-561414A2368B}" type="parTrans" cxnId="{300FED4A-5B78-4BCB-9F90-B9252F5248A6}">
      <dgm:prSet/>
      <dgm:spPr/>
      <dgm:t>
        <a:bodyPr/>
        <a:lstStyle/>
        <a:p>
          <a:pPr latinLnBrk="1"/>
          <a:endParaRPr lang="ko-KR" altLang="en-US"/>
        </a:p>
      </dgm:t>
    </dgm:pt>
    <dgm:pt modelId="{7AF0BD62-268F-475F-B364-2DC9EA8ABC64}" type="pres">
      <dgm:prSet presAssocID="{677F1158-C9E7-42FD-9774-CD048752CEE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A30A4E-7A73-42DD-9FF2-16AA48A58755}" type="pres">
      <dgm:prSet presAssocID="{0E3D1E0E-E40E-4F37-A8EA-34355DF3247E}" presName="centerShape" presStyleLbl="node0" presStyleIdx="0" presStyleCnt="1" custLinFactNeighborX="-740" custLinFactNeighborY="1227"/>
      <dgm:spPr/>
      <dgm:t>
        <a:bodyPr/>
        <a:lstStyle/>
        <a:p>
          <a:pPr latinLnBrk="1"/>
          <a:endParaRPr lang="ko-KR" altLang="en-US"/>
        </a:p>
      </dgm:t>
    </dgm:pt>
    <dgm:pt modelId="{1AE9B7FB-4BED-4B0E-9581-C83C394E4A3C}" type="pres">
      <dgm:prSet presAssocID="{325C2A44-3118-4BD2-A6FF-F4EE11B50A70}" presName="node" presStyleLbl="node1" presStyleIdx="0" presStyleCnt="4" custScaleX="11317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C5907D-6470-4107-BA42-B6C8524200BB}" type="pres">
      <dgm:prSet presAssocID="{325C2A44-3118-4BD2-A6FF-F4EE11B50A70}" presName="dummy" presStyleCnt="0"/>
      <dgm:spPr/>
    </dgm:pt>
    <dgm:pt modelId="{52227C0D-AE29-4AF6-9BD1-DB2D616D5EB7}" type="pres">
      <dgm:prSet presAssocID="{02913F2A-FAF2-42BB-A9C2-A8A3813E0E37}" presName="sibTrans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2E4AF06F-4357-48ED-9EDA-2B856A307080}" type="pres">
      <dgm:prSet presAssocID="{64F42332-BFBC-4C80-853E-D76593F44D04}" presName="node" presStyleLbl="node1" presStyleIdx="1" presStyleCnt="4" custScaleX="11027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86885E-26BA-457F-A78E-61239B8D1A08}" type="pres">
      <dgm:prSet presAssocID="{64F42332-BFBC-4C80-853E-D76593F44D04}" presName="dummy" presStyleCnt="0"/>
      <dgm:spPr/>
    </dgm:pt>
    <dgm:pt modelId="{4D5B6D98-6AD9-4149-84D7-D4DCB0A3904D}" type="pres">
      <dgm:prSet presAssocID="{69158802-FBFC-47E3-A0C2-AD10080D62DF}" presName="sibTrans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038B05B2-9C65-44DC-BBD9-0FF521964212}" type="pres">
      <dgm:prSet presAssocID="{7E3D1272-A438-4821-8D08-D05C94AEDD3C}" presName="node" presStyleLbl="node1" presStyleIdx="2" presStyleCnt="4" custScaleX="11317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45807A-5253-4139-A021-AE4B31340606}" type="pres">
      <dgm:prSet presAssocID="{7E3D1272-A438-4821-8D08-D05C94AEDD3C}" presName="dummy" presStyleCnt="0"/>
      <dgm:spPr/>
    </dgm:pt>
    <dgm:pt modelId="{D7C246AF-DFD9-408E-ADA0-6624B3CF0730}" type="pres">
      <dgm:prSet presAssocID="{A5FF0965-E0E8-4ECE-86F0-02C3E2DC2FEB}" presName="sibTrans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49FA695F-E718-4885-9D1A-1A8035DD9A78}" type="pres">
      <dgm:prSet presAssocID="{A551D07F-A2A5-480F-B564-206A3963A86C}" presName="node" presStyleLbl="node1" presStyleIdx="3" presStyleCnt="4" custScaleX="11291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7DD607F-50D0-4EB4-8FD5-5A31D107A3F0}" type="pres">
      <dgm:prSet presAssocID="{A551D07F-A2A5-480F-B564-206A3963A86C}" presName="dummy" presStyleCnt="0"/>
      <dgm:spPr/>
    </dgm:pt>
    <dgm:pt modelId="{4EEC72AB-73E5-4256-A4E0-7FF63DD7E52E}" type="pres">
      <dgm:prSet presAssocID="{522CB18C-080B-41A3-A2D6-848D9B2FCAF8}" presName="sibTrans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</dgm:ptLst>
  <dgm:cxnLst>
    <dgm:cxn modelId="{DC4371D5-DE27-4AD5-9AA8-245D56675326}" type="presOf" srcId="{69158802-FBFC-47E3-A0C2-AD10080D62DF}" destId="{4D5B6D98-6AD9-4149-84D7-D4DCB0A3904D}" srcOrd="0" destOrd="0" presId="urn:microsoft.com/office/officeart/2005/8/layout/radial6"/>
    <dgm:cxn modelId="{7BE3CAA8-114F-4570-A1F6-6ADA1CE17740}" type="presOf" srcId="{522CB18C-080B-41A3-A2D6-848D9B2FCAF8}" destId="{4EEC72AB-73E5-4256-A4E0-7FF63DD7E52E}" srcOrd="0" destOrd="0" presId="urn:microsoft.com/office/officeart/2005/8/layout/radial6"/>
    <dgm:cxn modelId="{6301DC8B-CE5C-492B-B1F5-75CE77E20F10}" srcId="{677F1158-C9E7-42FD-9774-CD048752CEEB}" destId="{0E3D1E0E-E40E-4F37-A8EA-34355DF3247E}" srcOrd="0" destOrd="0" parTransId="{F7E624F5-E37D-4D22-B8A5-12C760C56476}" sibTransId="{11263D31-7E96-4AF8-8F48-135179CDEC8B}"/>
    <dgm:cxn modelId="{98976105-DBF1-43DA-8154-9C47B5891D1D}" type="presOf" srcId="{325C2A44-3118-4BD2-A6FF-F4EE11B50A70}" destId="{1AE9B7FB-4BED-4B0E-9581-C83C394E4A3C}" srcOrd="0" destOrd="0" presId="urn:microsoft.com/office/officeart/2005/8/layout/radial6"/>
    <dgm:cxn modelId="{08078E40-A877-4752-9363-396C76E1A831}" type="presOf" srcId="{02913F2A-FAF2-42BB-A9C2-A8A3813E0E37}" destId="{52227C0D-AE29-4AF6-9BD1-DB2D616D5EB7}" srcOrd="0" destOrd="0" presId="urn:microsoft.com/office/officeart/2005/8/layout/radial6"/>
    <dgm:cxn modelId="{107FAB70-D589-4A1E-BC8C-9CB638D4D457}" srcId="{0E3D1E0E-E40E-4F37-A8EA-34355DF3247E}" destId="{64F42332-BFBC-4C80-853E-D76593F44D04}" srcOrd="1" destOrd="0" parTransId="{1753F1BF-B56C-4BA5-BFBA-F21BFA385A60}" sibTransId="{69158802-FBFC-47E3-A0C2-AD10080D62DF}"/>
    <dgm:cxn modelId="{B2F27252-5196-465C-8B70-CC58B1940EB3}" type="presOf" srcId="{677F1158-C9E7-42FD-9774-CD048752CEEB}" destId="{7AF0BD62-268F-475F-B364-2DC9EA8ABC64}" srcOrd="0" destOrd="0" presId="urn:microsoft.com/office/officeart/2005/8/layout/radial6"/>
    <dgm:cxn modelId="{D0034ECE-B02D-4EC0-9C0E-C497EFBEAD4E}" srcId="{0E3D1E0E-E40E-4F37-A8EA-34355DF3247E}" destId="{7E3D1272-A438-4821-8D08-D05C94AEDD3C}" srcOrd="2" destOrd="0" parTransId="{89D1CB34-60AB-4722-9448-CA8F25D152E2}" sibTransId="{A5FF0965-E0E8-4ECE-86F0-02C3E2DC2FEB}"/>
    <dgm:cxn modelId="{D8B047EA-6AA3-4945-A528-693522975F92}" type="presOf" srcId="{64F42332-BFBC-4C80-853E-D76593F44D04}" destId="{2E4AF06F-4357-48ED-9EDA-2B856A307080}" srcOrd="0" destOrd="0" presId="urn:microsoft.com/office/officeart/2005/8/layout/radial6"/>
    <dgm:cxn modelId="{02697F73-2051-404F-9469-BA5EF8F18E7F}" type="presOf" srcId="{7E3D1272-A438-4821-8D08-D05C94AEDD3C}" destId="{038B05B2-9C65-44DC-BBD9-0FF521964212}" srcOrd="0" destOrd="0" presId="urn:microsoft.com/office/officeart/2005/8/layout/radial6"/>
    <dgm:cxn modelId="{5CBC5300-17FD-48B4-8A85-639604A9B654}" type="presOf" srcId="{0E3D1E0E-E40E-4F37-A8EA-34355DF3247E}" destId="{9AA30A4E-7A73-42DD-9FF2-16AA48A58755}" srcOrd="0" destOrd="0" presId="urn:microsoft.com/office/officeart/2005/8/layout/radial6"/>
    <dgm:cxn modelId="{1F1A5EB2-3E9D-4B0C-8D3A-FD9594DF6A98}" srcId="{0E3D1E0E-E40E-4F37-A8EA-34355DF3247E}" destId="{325C2A44-3118-4BD2-A6FF-F4EE11B50A70}" srcOrd="0" destOrd="0" parTransId="{085D6DBC-8D63-45E3-A1E6-26F1E9169B59}" sibTransId="{02913F2A-FAF2-42BB-A9C2-A8A3813E0E37}"/>
    <dgm:cxn modelId="{C989D8BC-1FB0-4063-A8CD-92A831B63A2B}" type="presOf" srcId="{A5FF0965-E0E8-4ECE-86F0-02C3E2DC2FEB}" destId="{D7C246AF-DFD9-408E-ADA0-6624B3CF0730}" srcOrd="0" destOrd="0" presId="urn:microsoft.com/office/officeart/2005/8/layout/radial6"/>
    <dgm:cxn modelId="{F162FE23-CC27-43DC-AB06-C794F1DF6528}" type="presOf" srcId="{A551D07F-A2A5-480F-B564-206A3963A86C}" destId="{49FA695F-E718-4885-9D1A-1A8035DD9A78}" srcOrd="0" destOrd="0" presId="urn:microsoft.com/office/officeart/2005/8/layout/radial6"/>
    <dgm:cxn modelId="{300FED4A-5B78-4BCB-9F90-B9252F5248A6}" srcId="{0E3D1E0E-E40E-4F37-A8EA-34355DF3247E}" destId="{A551D07F-A2A5-480F-B564-206A3963A86C}" srcOrd="3" destOrd="0" parTransId="{3DF470D3-B577-4843-AD5E-561414A2368B}" sibTransId="{522CB18C-080B-41A3-A2D6-848D9B2FCAF8}"/>
    <dgm:cxn modelId="{262AB857-DCB1-4E39-A2EE-A06E43723146}" type="presParOf" srcId="{7AF0BD62-268F-475F-B364-2DC9EA8ABC64}" destId="{9AA30A4E-7A73-42DD-9FF2-16AA48A58755}" srcOrd="0" destOrd="0" presId="urn:microsoft.com/office/officeart/2005/8/layout/radial6"/>
    <dgm:cxn modelId="{47448833-BCC6-4897-9CAA-3C6EF7E815FF}" type="presParOf" srcId="{7AF0BD62-268F-475F-B364-2DC9EA8ABC64}" destId="{1AE9B7FB-4BED-4B0E-9581-C83C394E4A3C}" srcOrd="1" destOrd="0" presId="urn:microsoft.com/office/officeart/2005/8/layout/radial6"/>
    <dgm:cxn modelId="{39C1794D-4358-4099-BB77-655415F6DF5A}" type="presParOf" srcId="{7AF0BD62-268F-475F-B364-2DC9EA8ABC64}" destId="{49C5907D-6470-4107-BA42-B6C8524200BB}" srcOrd="2" destOrd="0" presId="urn:microsoft.com/office/officeart/2005/8/layout/radial6"/>
    <dgm:cxn modelId="{4668C115-A297-4DCA-918E-C62EE92880D0}" type="presParOf" srcId="{7AF0BD62-268F-475F-B364-2DC9EA8ABC64}" destId="{52227C0D-AE29-4AF6-9BD1-DB2D616D5EB7}" srcOrd="3" destOrd="0" presId="urn:microsoft.com/office/officeart/2005/8/layout/radial6"/>
    <dgm:cxn modelId="{0241955A-006A-48E1-81EA-170DE28E47D1}" type="presParOf" srcId="{7AF0BD62-268F-475F-B364-2DC9EA8ABC64}" destId="{2E4AF06F-4357-48ED-9EDA-2B856A307080}" srcOrd="4" destOrd="0" presId="urn:microsoft.com/office/officeart/2005/8/layout/radial6"/>
    <dgm:cxn modelId="{6E3C27A4-0D5C-4198-9A88-03F0224C2C30}" type="presParOf" srcId="{7AF0BD62-268F-475F-B364-2DC9EA8ABC64}" destId="{6286885E-26BA-457F-A78E-61239B8D1A08}" srcOrd="5" destOrd="0" presId="urn:microsoft.com/office/officeart/2005/8/layout/radial6"/>
    <dgm:cxn modelId="{DA34C7C5-479E-412D-8F60-DC2806BF27FD}" type="presParOf" srcId="{7AF0BD62-268F-475F-B364-2DC9EA8ABC64}" destId="{4D5B6D98-6AD9-4149-84D7-D4DCB0A3904D}" srcOrd="6" destOrd="0" presId="urn:microsoft.com/office/officeart/2005/8/layout/radial6"/>
    <dgm:cxn modelId="{73C3E25A-F6AB-4B7C-809F-D0B6D9C0162C}" type="presParOf" srcId="{7AF0BD62-268F-475F-B364-2DC9EA8ABC64}" destId="{038B05B2-9C65-44DC-BBD9-0FF521964212}" srcOrd="7" destOrd="0" presId="urn:microsoft.com/office/officeart/2005/8/layout/radial6"/>
    <dgm:cxn modelId="{EA991647-8A41-4A60-B92A-5E1D589B673E}" type="presParOf" srcId="{7AF0BD62-268F-475F-B364-2DC9EA8ABC64}" destId="{B345807A-5253-4139-A021-AE4B31340606}" srcOrd="8" destOrd="0" presId="urn:microsoft.com/office/officeart/2005/8/layout/radial6"/>
    <dgm:cxn modelId="{A16AA92E-C8F7-4F2D-8588-B8F158B5F159}" type="presParOf" srcId="{7AF0BD62-268F-475F-B364-2DC9EA8ABC64}" destId="{D7C246AF-DFD9-408E-ADA0-6624B3CF0730}" srcOrd="9" destOrd="0" presId="urn:microsoft.com/office/officeart/2005/8/layout/radial6"/>
    <dgm:cxn modelId="{96BD3121-E385-4994-AC02-26BB1281A8DD}" type="presParOf" srcId="{7AF0BD62-268F-475F-B364-2DC9EA8ABC64}" destId="{49FA695F-E718-4885-9D1A-1A8035DD9A78}" srcOrd="10" destOrd="0" presId="urn:microsoft.com/office/officeart/2005/8/layout/radial6"/>
    <dgm:cxn modelId="{5EBD895D-B3A7-47C0-84BA-70AE33C7450E}" type="presParOf" srcId="{7AF0BD62-268F-475F-B364-2DC9EA8ABC64}" destId="{97DD607F-50D0-4EB4-8FD5-5A31D107A3F0}" srcOrd="11" destOrd="0" presId="urn:microsoft.com/office/officeart/2005/8/layout/radial6"/>
    <dgm:cxn modelId="{1B804B1C-BC9F-4E98-A07D-4A27DBCEC75F}" type="presParOf" srcId="{7AF0BD62-268F-475F-B364-2DC9EA8ABC64}" destId="{4EEC72AB-73E5-4256-A4E0-7FF63DD7E52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EC72AB-73E5-4256-A4E0-7FF63DD7E52E}">
      <dsp:nvSpPr>
        <dsp:cNvPr id="0" name=""/>
        <dsp:cNvSpPr/>
      </dsp:nvSpPr>
      <dsp:spPr>
        <a:xfrm>
          <a:off x="1616003" y="609879"/>
          <a:ext cx="4066653" cy="4066653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246AF-DFD9-408E-ADA0-6624B3CF0730}">
      <dsp:nvSpPr>
        <dsp:cNvPr id="0" name=""/>
        <dsp:cNvSpPr/>
      </dsp:nvSpPr>
      <dsp:spPr>
        <a:xfrm>
          <a:off x="1616003" y="609879"/>
          <a:ext cx="4066653" cy="4066653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5B6D98-6AD9-4149-84D7-D4DCB0A3904D}">
      <dsp:nvSpPr>
        <dsp:cNvPr id="0" name=""/>
        <dsp:cNvSpPr/>
      </dsp:nvSpPr>
      <dsp:spPr>
        <a:xfrm>
          <a:off x="1616003" y="609879"/>
          <a:ext cx="4066653" cy="4066653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227C0D-AE29-4AF6-9BD1-DB2D616D5EB7}">
      <dsp:nvSpPr>
        <dsp:cNvPr id="0" name=""/>
        <dsp:cNvSpPr/>
      </dsp:nvSpPr>
      <dsp:spPr>
        <a:xfrm>
          <a:off x="1616003" y="609879"/>
          <a:ext cx="4066653" cy="4066653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A30A4E-7A73-42DD-9FF2-16AA48A58755}">
      <dsp:nvSpPr>
        <dsp:cNvPr id="0" name=""/>
        <dsp:cNvSpPr/>
      </dsp:nvSpPr>
      <dsp:spPr>
        <a:xfrm>
          <a:off x="2683104" y="1755113"/>
          <a:ext cx="1873663" cy="1873663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800" b="1" kern="1200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2683104" y="1755113"/>
        <a:ext cx="1873663" cy="1873663"/>
      </dsp:txXfrm>
    </dsp:sp>
    <dsp:sp modelId="{1AE9B7FB-4BED-4B0E-9581-C83C394E4A3C}">
      <dsp:nvSpPr>
        <dsp:cNvPr id="0" name=""/>
        <dsp:cNvSpPr/>
      </dsp:nvSpPr>
      <dsp:spPr>
        <a:xfrm>
          <a:off x="2907135" y="1313"/>
          <a:ext cx="1484389" cy="1311564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600" b="1" kern="1200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2907135" y="1313"/>
        <a:ext cx="1484389" cy="1311564"/>
      </dsp:txXfrm>
    </dsp:sp>
    <dsp:sp modelId="{2E4AF06F-4357-48ED-9EDA-2B856A307080}">
      <dsp:nvSpPr>
        <dsp:cNvPr id="0" name=""/>
        <dsp:cNvSpPr/>
      </dsp:nvSpPr>
      <dsp:spPr>
        <a:xfrm>
          <a:off x="4912290" y="1987423"/>
          <a:ext cx="1446301" cy="1311564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800" b="1" kern="1200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4912290" y="1987423"/>
        <a:ext cx="1446301" cy="1311564"/>
      </dsp:txXfrm>
    </dsp:sp>
    <dsp:sp modelId="{038B05B2-9C65-44DC-BBD9-0FF521964212}">
      <dsp:nvSpPr>
        <dsp:cNvPr id="0" name=""/>
        <dsp:cNvSpPr/>
      </dsp:nvSpPr>
      <dsp:spPr>
        <a:xfrm>
          <a:off x="2907135" y="3973534"/>
          <a:ext cx="1484389" cy="1311564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4000" b="1" kern="1200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2907135" y="3973534"/>
        <a:ext cx="1484389" cy="1311564"/>
      </dsp:txXfrm>
    </dsp:sp>
    <dsp:sp modelId="{49FA695F-E718-4885-9D1A-1A8035DD9A78}">
      <dsp:nvSpPr>
        <dsp:cNvPr id="0" name=""/>
        <dsp:cNvSpPr/>
      </dsp:nvSpPr>
      <dsp:spPr>
        <a:xfrm>
          <a:off x="922743" y="1987423"/>
          <a:ext cx="1480953" cy="1311564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600" b="1" kern="1200" cap="none" spc="0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922743" y="1987423"/>
        <a:ext cx="1480953" cy="1311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0519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756" y="0"/>
            <a:ext cx="4300519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324"/>
            <a:ext cx="430051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756" y="6456324"/>
            <a:ext cx="430051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B5F913-43FE-432C-8D9A-1E3F2A2B3C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149060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0519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56" y="0"/>
            <a:ext cx="4300519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429" y="3228707"/>
            <a:ext cx="7941783" cy="305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324"/>
            <a:ext cx="430051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56" y="6456324"/>
            <a:ext cx="430051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A2D02C-0F40-4605-8D03-66AA13C42C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886061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72567-87AA-4019-88D5-82B5F7755B2E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5013" y="511175"/>
            <a:ext cx="3394075" cy="254635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4" y="3227716"/>
            <a:ext cx="7279535" cy="3058954"/>
          </a:xfrm>
        </p:spPr>
        <p:txBody>
          <a:bodyPr lIns="91942" tIns="45971" rIns="91942" bIns="45971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5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32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32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C6BA66-F37F-4BAA-8880-0DD720257520}" type="slidenum">
              <a:rPr lang="ko-KR" altLang="en-US" smtClean="0">
                <a:latin typeface="굴림" charset="-127"/>
                <a:ea typeface="굴림" charset="-127"/>
              </a:rPr>
              <a:pPr/>
              <a:t>15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FDC0-27B4-4F18-89D7-3D3A11EF40D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DB99D-BD15-40F0-A114-9BE465DE5CA5}" type="slidenum">
              <a:rPr lang="en-US" altLang="ko-KR" smtClean="0">
                <a:solidFill>
                  <a:prstClr val="black"/>
                </a:solidFill>
              </a:rPr>
              <a:pPr/>
              <a:t>27</a:t>
            </a:fld>
            <a:endParaRPr lang="en-US" altLang="ko-KR" smtClean="0">
              <a:solidFill>
                <a:prstClr val="black"/>
              </a:solidFill>
            </a:endParaRPr>
          </a:p>
        </p:txBody>
      </p:sp>
      <p:sp>
        <p:nvSpPr>
          <p:cNvPr id="32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11175"/>
            <a:ext cx="3395663" cy="2547938"/>
          </a:xfrm>
          <a:ln/>
        </p:spPr>
      </p:sp>
      <p:sp>
        <p:nvSpPr>
          <p:cNvPr id="32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>
                <a:latin typeface="굴림" charset="-127"/>
                <a:ea typeface="굴림" charset="-127"/>
              </a:rPr>
              <a:t>인간은 원래 태아에서 지상생활을 온전하게 준비한 다음</a:t>
            </a:r>
            <a:r>
              <a:rPr lang="en-US" altLang="ko-KR" smtClean="0">
                <a:latin typeface="굴림" charset="-127"/>
                <a:ea typeface="굴림" charset="-127"/>
              </a:rPr>
              <a:t>, </a:t>
            </a:r>
            <a:r>
              <a:rPr lang="ko-KR" altLang="en-US" smtClean="0">
                <a:latin typeface="굴림" charset="-127"/>
                <a:ea typeface="굴림" charset="-127"/>
              </a:rPr>
              <a:t>지상생활의 성장과정을 통해 인격을 갖춘 후</a:t>
            </a:r>
            <a:r>
              <a:rPr lang="en-US" altLang="ko-KR" smtClean="0">
                <a:latin typeface="굴림" charset="-127"/>
                <a:ea typeface="굴림" charset="-127"/>
              </a:rPr>
              <a:t>(</a:t>
            </a:r>
            <a:r>
              <a:rPr lang="ko-KR" altLang="en-US" smtClean="0">
                <a:latin typeface="굴림" charset="-127"/>
                <a:ea typeface="굴림" charset="-127"/>
              </a:rPr>
              <a:t>제</a:t>
            </a:r>
            <a:r>
              <a:rPr lang="en-US" altLang="ko-KR" smtClean="0">
                <a:latin typeface="굴림" charset="-127"/>
                <a:ea typeface="굴림" charset="-127"/>
              </a:rPr>
              <a:t>1</a:t>
            </a:r>
            <a:r>
              <a:rPr lang="ko-KR" altLang="en-US" smtClean="0">
                <a:latin typeface="굴림" charset="-127"/>
                <a:ea typeface="굴림" charset="-127"/>
              </a:rPr>
              <a:t>축복 완성</a:t>
            </a:r>
            <a:r>
              <a:rPr lang="en-US" altLang="ko-KR" smtClean="0">
                <a:latin typeface="굴림" charset="-127"/>
                <a:ea typeface="굴림" charset="-127"/>
              </a:rPr>
              <a:t>) </a:t>
            </a:r>
            <a:r>
              <a:rPr lang="ko-KR" altLang="en-US" smtClean="0">
                <a:latin typeface="굴림" charset="-127"/>
                <a:ea typeface="굴림" charset="-127"/>
              </a:rPr>
              <a:t>축복결혼을 받아 참된 부부와 부모 더 나아가 천주대가족의 구성원으로서</a:t>
            </a:r>
            <a:r>
              <a:rPr lang="en-US" altLang="ko-KR" smtClean="0">
                <a:latin typeface="굴림" charset="-127"/>
                <a:ea typeface="굴림" charset="-127"/>
              </a:rPr>
              <a:t>(</a:t>
            </a:r>
            <a:r>
              <a:rPr lang="ko-KR" altLang="en-US" smtClean="0">
                <a:latin typeface="굴림" charset="-127"/>
                <a:ea typeface="굴림" charset="-127"/>
              </a:rPr>
              <a:t>제</a:t>
            </a:r>
            <a:r>
              <a:rPr lang="en-US" altLang="ko-KR" smtClean="0">
                <a:latin typeface="굴림" charset="-127"/>
                <a:ea typeface="굴림" charset="-127"/>
              </a:rPr>
              <a:t>2</a:t>
            </a:r>
            <a:r>
              <a:rPr lang="ko-KR" altLang="en-US" smtClean="0">
                <a:latin typeface="굴림" charset="-127"/>
                <a:ea typeface="굴림" charset="-127"/>
              </a:rPr>
              <a:t>축복완성</a:t>
            </a:r>
            <a:r>
              <a:rPr lang="en-US" altLang="ko-KR" smtClean="0">
                <a:latin typeface="굴림" charset="-127"/>
                <a:ea typeface="굴림" charset="-127"/>
              </a:rPr>
              <a:t>) </a:t>
            </a:r>
            <a:r>
              <a:rPr lang="ko-KR" altLang="en-US" smtClean="0">
                <a:latin typeface="굴림" charset="-127"/>
                <a:ea typeface="굴림" charset="-127"/>
              </a:rPr>
              <a:t>만물을 주관함으로써</a:t>
            </a:r>
            <a:r>
              <a:rPr lang="en-US" altLang="ko-KR" smtClean="0">
                <a:latin typeface="굴림" charset="-127"/>
                <a:ea typeface="굴림" charset="-127"/>
              </a:rPr>
              <a:t>(</a:t>
            </a:r>
            <a:r>
              <a:rPr lang="ko-KR" altLang="en-US" smtClean="0">
                <a:latin typeface="굴림" charset="-127"/>
                <a:ea typeface="굴림" charset="-127"/>
              </a:rPr>
              <a:t>제</a:t>
            </a:r>
            <a:r>
              <a:rPr lang="en-US" altLang="ko-KR" smtClean="0">
                <a:latin typeface="굴림" charset="-127"/>
                <a:ea typeface="굴림" charset="-127"/>
              </a:rPr>
              <a:t>3</a:t>
            </a:r>
            <a:r>
              <a:rPr lang="ko-KR" altLang="en-US" smtClean="0">
                <a:latin typeface="굴림" charset="-127"/>
                <a:ea typeface="굴림" charset="-127"/>
              </a:rPr>
              <a:t>축복 완성</a:t>
            </a:r>
            <a:r>
              <a:rPr lang="en-US" altLang="ko-KR" smtClean="0">
                <a:latin typeface="굴림" charset="-127"/>
                <a:ea typeface="굴림" charset="-127"/>
              </a:rPr>
              <a:t>) 3</a:t>
            </a:r>
            <a:r>
              <a:rPr lang="ko-KR" altLang="en-US" smtClean="0">
                <a:latin typeface="굴림" charset="-127"/>
                <a:ea typeface="굴림" charset="-127"/>
              </a:rPr>
              <a:t>대축복을 이루어 참사랑을 중심한 지상천국적 삶을 살게 되어 있다</a:t>
            </a:r>
            <a:r>
              <a:rPr lang="en-US" altLang="ko-KR" smtClean="0">
                <a:latin typeface="굴림" charset="-127"/>
                <a:ea typeface="굴림" charset="-127"/>
              </a:rPr>
              <a:t>. </a:t>
            </a:r>
            <a:r>
              <a:rPr lang="ko-KR" altLang="en-US" smtClean="0">
                <a:latin typeface="굴림" charset="-127"/>
                <a:ea typeface="굴림" charset="-127"/>
              </a:rPr>
              <a:t>그러다가 영계에 입적한 후에는 천상천국 생활을 통하여 인생의 목적과 가치를 온전히 향유함으로써 영원히 행복한 삶을 살게 되어 있다</a:t>
            </a:r>
            <a:r>
              <a:rPr lang="en-US" altLang="ko-KR" smtClean="0">
                <a:latin typeface="굴림" charset="-127"/>
                <a:ea typeface="굴림" charset="-127"/>
              </a:rPr>
              <a:t>.</a:t>
            </a:r>
          </a:p>
          <a:p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32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32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AB526-765C-40A9-84D4-99AFF233B618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72567-87AA-4019-88D5-82B5F7755B2E}" type="slidenum">
              <a:rPr lang="en-US" altLang="ko-KR">
                <a:solidFill>
                  <a:prstClr val="black"/>
                </a:solidFill>
              </a:rPr>
              <a:pPr/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5013" y="511175"/>
            <a:ext cx="3394075" cy="254635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554" y="3227716"/>
            <a:ext cx="7279535" cy="3058954"/>
          </a:xfrm>
        </p:spPr>
        <p:txBody>
          <a:bodyPr lIns="91942" tIns="45971" rIns="91942" bIns="45971"/>
          <a:lstStyle/>
          <a:p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9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71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119C3-85B5-491E-8F38-512708A3377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19ECF-57C1-4084-8C5A-0F21DC39D49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3218-91DB-4FAA-BCED-4CA6891411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1433-7BA5-4CBA-92B6-CA7BCC757BA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E416A-740F-49D7-A402-4614D5CDA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68E7B-9D20-422D-8034-2FED478937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EA58A-4C08-4D58-A6B7-D37DA3AB65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2ED6-691E-4925-A714-C3FEBEFA01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D0C10-25AB-40A0-BDAF-242A0B38FA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1786-FB52-488D-AD5F-CAA808B87D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23A7-38D6-4AD3-BEFF-8A81BED6B0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E45E-B33F-44EE-862F-E78F0604FA4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9575C-8E48-4DD9-BF12-8F443C2E210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17195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17195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5CB78-CC2F-4484-9515-6DDEDD32B4B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3E75-2C3B-4E5C-9B6E-8C346175065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43E9A-1357-4DCA-BDCC-FCFD0CD9D1B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B92AF-33FF-4B01-993F-EDF34FE9AC1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DDA7D-0EF1-4E24-BD7C-9B2F835BC2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51D7-5E78-4F3C-87A5-4A608C03B8B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C54E7-EEF2-4342-ABC8-A228887D946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78613" y="188913"/>
            <a:ext cx="2141537" cy="62642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275388" cy="62642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555F4-D9DF-4650-8FA7-064ABABBE1C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683250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4669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669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669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6F67523-779C-4A10-A96B-5FF81032ADF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1983740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C2140-4690-4468-B120-76D42F8FC6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65663092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13801-F90B-4906-B133-12AE6C7A1CE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37322765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F2F14-2AC6-49D7-9138-FA8DE71825F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969647784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33E1E-35CC-4D84-976F-C95555C18B0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74948690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9C86-2EDA-455D-AAB9-9657E3661A1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18154470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8A288-731D-425F-AFBC-E23DD591A9E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589984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B40E8-7B23-49C5-8F2E-757B7D62FA4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435428950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D4D93-6BEF-4C99-B47C-CC8A970EC8E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278808425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832B6-A8F0-4E57-84B9-1BB9E45F2E8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63714357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8448052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117664178"/>
      </p:ext>
    </p:extLst>
  </p:cSld>
  <p:clrMapOvr>
    <a:masterClrMapping/>
  </p:clrMapOvr>
  <p:transition spd="med"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4271-E130-4C80-8A10-C8E6ECD381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F7970-E373-468A-9599-0015BD0C560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51A3-E5DA-4279-9C99-CE9B2AE0561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C968-E837-4B6C-8B4D-57003C1A0A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F9AF-97B4-424B-B3D4-AA8A3CDC1E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93C3-6832-4955-8C92-111821C127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A28B-22C9-426E-83AB-CFAA1FD723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AB35-999A-4C59-985A-D5036EF3F8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92A94-A1F6-4F2B-AA51-08DB6EAD2C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707B-3AE1-4B41-BDEF-D687AF7DCDC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5C2A-E741-4AD8-99D2-8908E7111F9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79106"/>
      </p:ext>
    </p:extLst>
  </p:cSld>
  <p:clrMapOvr>
    <a:masterClrMapping/>
  </p:clrMapOvr>
  <p:transition spd="med"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764335"/>
      </p:ext>
    </p:extLst>
  </p:cSld>
  <p:clrMapOvr>
    <a:masterClrMapping/>
  </p:clrMapOvr>
  <p:transition spd="med"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072880"/>
      </p:ext>
    </p:extLst>
  </p:cSld>
  <p:clrMapOvr>
    <a:masterClrMapping/>
  </p:clrMapOvr>
  <p:transition spd="med"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379938"/>
      </p:ext>
    </p:extLst>
  </p:cSld>
  <p:clrMapOvr>
    <a:masterClrMapping/>
  </p:clrMapOvr>
  <p:transition spd="med"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019514"/>
      </p:ext>
    </p:extLst>
  </p:cSld>
  <p:clrMapOvr>
    <a:masterClrMapping/>
  </p:clrMapOvr>
  <p:transition spd="med">
    <p:fade thruBlk="1"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357380"/>
      </p:ext>
    </p:extLst>
  </p:cSld>
  <p:clrMapOvr>
    <a:masterClrMapping/>
  </p:clrMapOvr>
  <p:transition spd="med"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328201"/>
      </p:ext>
    </p:extLst>
  </p:cSld>
  <p:clrMapOvr>
    <a:masterClrMapping/>
  </p:clrMapOvr>
  <p:transition spd="med"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427028"/>
      </p:ext>
    </p:extLst>
  </p:cSld>
  <p:clrMapOvr>
    <a:masterClrMapping/>
  </p:clrMapOvr>
  <p:transition spd="med"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38080-E6AE-40BA-9F03-1372B958999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021586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09BBE-5538-44C0-B132-14D0C7F6625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712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52F1-94D6-4684-8AA6-6F090F75B9F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021300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3DE10-7938-4521-BB7B-B051C3D7341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1439274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00248-EA5A-4044-8835-FCD4FAFEB89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4768295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8606-E338-4344-B19E-9815B95C772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88523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AFBA7-105D-4CE6-8B3D-106C072FB1B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205426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57276-9D2E-4E77-8C86-C6DA4D052B6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138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57BB3-618F-4F82-8B6C-EB752082F74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85373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E577B-E90C-4F97-99C4-B8F9E9B0F1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021659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7338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2400" y="152400"/>
            <a:ext cx="8413750" cy="685800"/>
            <a:chOff x="96" y="96"/>
            <a:chExt cx="5300" cy="432"/>
          </a:xfrm>
        </p:grpSpPr>
        <p:sp>
          <p:nvSpPr>
            <p:cNvPr id="6" name="Freeform 4"/>
            <p:cNvSpPr>
              <a:spLocks/>
            </p:cNvSpPr>
            <p:nvPr userDrawn="1"/>
          </p:nvSpPr>
          <p:spPr bwMode="gray">
            <a:xfrm>
              <a:off x="1925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1833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gray">
            <a:xfrm>
              <a:off x="1734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1921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1829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1730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1988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>
              <a:off x="1993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>
              <a:off x="1395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gray">
            <a:xfrm>
              <a:off x="1303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gray">
            <a:xfrm>
              <a:off x="1204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gray">
            <a:xfrm>
              <a:off x="1391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gray">
            <a:xfrm>
              <a:off x="1299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gray">
            <a:xfrm>
              <a:off x="1200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gray">
            <a:xfrm>
              <a:off x="1458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gray">
            <a:xfrm>
              <a:off x="1463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gray">
            <a:xfrm>
              <a:off x="820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gray">
            <a:xfrm>
              <a:off x="728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gray">
            <a:xfrm>
              <a:off x="629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gray">
            <a:xfrm>
              <a:off x="816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gray">
            <a:xfrm>
              <a:off x="724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gray">
            <a:xfrm>
              <a:off x="625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gray">
            <a:xfrm>
              <a:off x="883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gray">
            <a:xfrm>
              <a:off x="888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gray">
            <a:xfrm>
              <a:off x="291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gray">
            <a:xfrm>
              <a:off x="199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gray">
            <a:xfrm>
              <a:off x="100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gray">
            <a:xfrm>
              <a:off x="287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4" name="Freeform 32"/>
            <p:cNvSpPr>
              <a:spLocks/>
            </p:cNvSpPr>
            <p:nvPr userDrawn="1"/>
          </p:nvSpPr>
          <p:spPr bwMode="gray">
            <a:xfrm>
              <a:off x="195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5" name="Freeform 33"/>
            <p:cNvSpPr>
              <a:spLocks/>
            </p:cNvSpPr>
            <p:nvPr userDrawn="1"/>
          </p:nvSpPr>
          <p:spPr bwMode="gray">
            <a:xfrm>
              <a:off x="96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6" name="Freeform 34"/>
            <p:cNvSpPr>
              <a:spLocks/>
            </p:cNvSpPr>
            <p:nvPr userDrawn="1"/>
          </p:nvSpPr>
          <p:spPr bwMode="gray">
            <a:xfrm>
              <a:off x="354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gray">
            <a:xfrm>
              <a:off x="359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gray">
            <a:xfrm>
              <a:off x="2499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gray">
            <a:xfrm>
              <a:off x="2407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gray">
            <a:xfrm>
              <a:off x="2308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gray">
            <a:xfrm>
              <a:off x="2495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gray">
            <a:xfrm>
              <a:off x="2403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gray">
            <a:xfrm>
              <a:off x="2304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gray">
            <a:xfrm>
              <a:off x="2562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gray">
            <a:xfrm>
              <a:off x="2567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gray">
            <a:xfrm>
              <a:off x="3027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gray">
            <a:xfrm>
              <a:off x="2935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gray">
            <a:xfrm>
              <a:off x="2836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gray">
            <a:xfrm>
              <a:off x="3023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gray">
            <a:xfrm>
              <a:off x="2931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gray">
            <a:xfrm>
              <a:off x="2832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gray">
            <a:xfrm>
              <a:off x="3090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gray">
            <a:xfrm>
              <a:off x="3095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gray">
            <a:xfrm>
              <a:off x="3603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gray">
            <a:xfrm>
              <a:off x="3511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gray">
            <a:xfrm>
              <a:off x="3412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7" name="Freeform 55"/>
            <p:cNvSpPr>
              <a:spLocks/>
            </p:cNvSpPr>
            <p:nvPr userDrawn="1"/>
          </p:nvSpPr>
          <p:spPr bwMode="gray">
            <a:xfrm>
              <a:off x="3599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8" name="Freeform 56"/>
            <p:cNvSpPr>
              <a:spLocks/>
            </p:cNvSpPr>
            <p:nvPr userDrawn="1"/>
          </p:nvSpPr>
          <p:spPr bwMode="gray">
            <a:xfrm>
              <a:off x="3507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59" name="Freeform 57"/>
            <p:cNvSpPr>
              <a:spLocks/>
            </p:cNvSpPr>
            <p:nvPr userDrawn="1"/>
          </p:nvSpPr>
          <p:spPr bwMode="gray">
            <a:xfrm>
              <a:off x="3408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0" name="Freeform 58"/>
            <p:cNvSpPr>
              <a:spLocks/>
            </p:cNvSpPr>
            <p:nvPr userDrawn="1"/>
          </p:nvSpPr>
          <p:spPr bwMode="gray">
            <a:xfrm>
              <a:off x="3666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1" name="Freeform 59"/>
            <p:cNvSpPr>
              <a:spLocks/>
            </p:cNvSpPr>
            <p:nvPr userDrawn="1"/>
          </p:nvSpPr>
          <p:spPr bwMode="gray">
            <a:xfrm>
              <a:off x="3671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2" name="Freeform 60"/>
            <p:cNvSpPr>
              <a:spLocks/>
            </p:cNvSpPr>
            <p:nvPr userDrawn="1"/>
          </p:nvSpPr>
          <p:spPr bwMode="gray">
            <a:xfrm>
              <a:off x="4131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3" name="Freeform 61"/>
            <p:cNvSpPr>
              <a:spLocks/>
            </p:cNvSpPr>
            <p:nvPr userDrawn="1"/>
          </p:nvSpPr>
          <p:spPr bwMode="gray">
            <a:xfrm>
              <a:off x="4039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4" name="Freeform 62"/>
            <p:cNvSpPr>
              <a:spLocks/>
            </p:cNvSpPr>
            <p:nvPr userDrawn="1"/>
          </p:nvSpPr>
          <p:spPr bwMode="gray">
            <a:xfrm>
              <a:off x="3940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5" name="Freeform 63"/>
            <p:cNvSpPr>
              <a:spLocks/>
            </p:cNvSpPr>
            <p:nvPr userDrawn="1"/>
          </p:nvSpPr>
          <p:spPr bwMode="gray">
            <a:xfrm>
              <a:off x="4127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6" name="Freeform 64"/>
            <p:cNvSpPr>
              <a:spLocks/>
            </p:cNvSpPr>
            <p:nvPr userDrawn="1"/>
          </p:nvSpPr>
          <p:spPr bwMode="gray">
            <a:xfrm>
              <a:off x="4035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7" name="Freeform 65"/>
            <p:cNvSpPr>
              <a:spLocks/>
            </p:cNvSpPr>
            <p:nvPr userDrawn="1"/>
          </p:nvSpPr>
          <p:spPr bwMode="gray">
            <a:xfrm>
              <a:off x="3936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8" name="Freeform 66"/>
            <p:cNvSpPr>
              <a:spLocks/>
            </p:cNvSpPr>
            <p:nvPr userDrawn="1"/>
          </p:nvSpPr>
          <p:spPr bwMode="gray">
            <a:xfrm>
              <a:off x="4194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69" name="Freeform 67"/>
            <p:cNvSpPr>
              <a:spLocks/>
            </p:cNvSpPr>
            <p:nvPr userDrawn="1"/>
          </p:nvSpPr>
          <p:spPr bwMode="gray">
            <a:xfrm>
              <a:off x="4199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0" name="Freeform 68"/>
            <p:cNvSpPr>
              <a:spLocks/>
            </p:cNvSpPr>
            <p:nvPr userDrawn="1"/>
          </p:nvSpPr>
          <p:spPr bwMode="gray">
            <a:xfrm>
              <a:off x="4707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1" name="Freeform 69"/>
            <p:cNvSpPr>
              <a:spLocks/>
            </p:cNvSpPr>
            <p:nvPr userDrawn="1"/>
          </p:nvSpPr>
          <p:spPr bwMode="gray">
            <a:xfrm>
              <a:off x="4615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2" name="Freeform 70"/>
            <p:cNvSpPr>
              <a:spLocks/>
            </p:cNvSpPr>
            <p:nvPr userDrawn="1"/>
          </p:nvSpPr>
          <p:spPr bwMode="gray">
            <a:xfrm>
              <a:off x="4516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3" name="Freeform 71"/>
            <p:cNvSpPr>
              <a:spLocks/>
            </p:cNvSpPr>
            <p:nvPr userDrawn="1"/>
          </p:nvSpPr>
          <p:spPr bwMode="gray">
            <a:xfrm>
              <a:off x="4703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4" name="Freeform 72"/>
            <p:cNvSpPr>
              <a:spLocks/>
            </p:cNvSpPr>
            <p:nvPr userDrawn="1"/>
          </p:nvSpPr>
          <p:spPr bwMode="gray">
            <a:xfrm>
              <a:off x="4611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5" name="Freeform 73"/>
            <p:cNvSpPr>
              <a:spLocks/>
            </p:cNvSpPr>
            <p:nvPr userDrawn="1"/>
          </p:nvSpPr>
          <p:spPr bwMode="gray">
            <a:xfrm>
              <a:off x="4512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6" name="Freeform 74"/>
            <p:cNvSpPr>
              <a:spLocks/>
            </p:cNvSpPr>
            <p:nvPr userDrawn="1"/>
          </p:nvSpPr>
          <p:spPr bwMode="gray">
            <a:xfrm>
              <a:off x="4770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7" name="Freeform 75"/>
            <p:cNvSpPr>
              <a:spLocks/>
            </p:cNvSpPr>
            <p:nvPr userDrawn="1"/>
          </p:nvSpPr>
          <p:spPr bwMode="gray">
            <a:xfrm>
              <a:off x="4775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8" name="Freeform 76"/>
            <p:cNvSpPr>
              <a:spLocks/>
            </p:cNvSpPr>
            <p:nvPr userDrawn="1"/>
          </p:nvSpPr>
          <p:spPr bwMode="gray">
            <a:xfrm>
              <a:off x="5235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79" name="Freeform 77"/>
            <p:cNvSpPr>
              <a:spLocks/>
            </p:cNvSpPr>
            <p:nvPr userDrawn="1"/>
          </p:nvSpPr>
          <p:spPr bwMode="gray">
            <a:xfrm>
              <a:off x="5143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0" name="Freeform 78"/>
            <p:cNvSpPr>
              <a:spLocks/>
            </p:cNvSpPr>
            <p:nvPr userDrawn="1"/>
          </p:nvSpPr>
          <p:spPr bwMode="gray">
            <a:xfrm>
              <a:off x="5044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1" name="Freeform 79"/>
            <p:cNvSpPr>
              <a:spLocks/>
            </p:cNvSpPr>
            <p:nvPr userDrawn="1"/>
          </p:nvSpPr>
          <p:spPr bwMode="gray">
            <a:xfrm>
              <a:off x="5231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2" name="Freeform 80"/>
            <p:cNvSpPr>
              <a:spLocks/>
            </p:cNvSpPr>
            <p:nvPr userDrawn="1"/>
          </p:nvSpPr>
          <p:spPr bwMode="gray">
            <a:xfrm>
              <a:off x="5139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3" name="Freeform 81"/>
            <p:cNvSpPr>
              <a:spLocks/>
            </p:cNvSpPr>
            <p:nvPr userDrawn="1"/>
          </p:nvSpPr>
          <p:spPr bwMode="gray">
            <a:xfrm>
              <a:off x="5040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4" name="Freeform 82"/>
            <p:cNvSpPr>
              <a:spLocks/>
            </p:cNvSpPr>
            <p:nvPr userDrawn="1"/>
          </p:nvSpPr>
          <p:spPr bwMode="gray">
            <a:xfrm>
              <a:off x="5298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85" name="Freeform 83"/>
            <p:cNvSpPr>
              <a:spLocks/>
            </p:cNvSpPr>
            <p:nvPr userDrawn="1"/>
          </p:nvSpPr>
          <p:spPr bwMode="gray">
            <a:xfrm>
              <a:off x="5303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86" name="Group 84"/>
          <p:cNvGrpSpPr>
            <a:grpSpLocks/>
          </p:cNvGrpSpPr>
          <p:nvPr/>
        </p:nvGrpSpPr>
        <p:grpSpPr bwMode="auto">
          <a:xfrm>
            <a:off x="762000" y="2743200"/>
            <a:ext cx="7696200" cy="533400"/>
            <a:chOff x="480" y="1632"/>
            <a:chExt cx="4848" cy="336"/>
          </a:xfrm>
        </p:grpSpPr>
        <p:sp>
          <p:nvSpPr>
            <p:cNvPr id="87" name="Freeform 85"/>
            <p:cNvSpPr>
              <a:spLocks/>
            </p:cNvSpPr>
            <p:nvPr userDrawn="1"/>
          </p:nvSpPr>
          <p:spPr bwMode="gray">
            <a:xfrm>
              <a:off x="480" y="1824"/>
              <a:ext cx="4678" cy="71"/>
            </a:xfrm>
            <a:custGeom>
              <a:avLst/>
              <a:gdLst/>
              <a:ahLst/>
              <a:cxnLst>
                <a:cxn ang="0">
                  <a:pos x="4822" y="84"/>
                </a:cxn>
                <a:cxn ang="0">
                  <a:pos x="114" y="87"/>
                </a:cxn>
                <a:cxn ang="0">
                  <a:pos x="66" y="80"/>
                </a:cxn>
                <a:cxn ang="0">
                  <a:pos x="28" y="73"/>
                </a:cxn>
                <a:cxn ang="0">
                  <a:pos x="7" y="59"/>
                </a:cxn>
                <a:cxn ang="0">
                  <a:pos x="0" y="52"/>
                </a:cxn>
                <a:cxn ang="0">
                  <a:pos x="0" y="42"/>
                </a:cxn>
                <a:cxn ang="0">
                  <a:pos x="0" y="35"/>
                </a:cxn>
                <a:cxn ang="0">
                  <a:pos x="4" y="28"/>
                </a:cxn>
                <a:cxn ang="0">
                  <a:pos x="24" y="14"/>
                </a:cxn>
                <a:cxn ang="0">
                  <a:pos x="59" y="7"/>
                </a:cxn>
                <a:cxn ang="0">
                  <a:pos x="111" y="0"/>
                </a:cxn>
                <a:cxn ang="0">
                  <a:pos x="4812" y="0"/>
                </a:cxn>
                <a:cxn ang="0">
                  <a:pos x="4822" y="84"/>
                </a:cxn>
              </a:cxnLst>
              <a:rect l="0" t="0" r="r" b="b"/>
              <a:pathLst>
                <a:path w="4822" h="87">
                  <a:moveTo>
                    <a:pt x="4822" y="84"/>
                  </a:moveTo>
                  <a:lnTo>
                    <a:pt x="114" y="87"/>
                  </a:lnTo>
                  <a:lnTo>
                    <a:pt x="66" y="80"/>
                  </a:lnTo>
                  <a:lnTo>
                    <a:pt x="28" y="73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4" y="28"/>
                  </a:lnTo>
                  <a:lnTo>
                    <a:pt x="24" y="14"/>
                  </a:lnTo>
                  <a:lnTo>
                    <a:pt x="59" y="7"/>
                  </a:lnTo>
                  <a:lnTo>
                    <a:pt x="111" y="0"/>
                  </a:lnTo>
                  <a:lnTo>
                    <a:pt x="4812" y="0"/>
                  </a:lnTo>
                  <a:lnTo>
                    <a:pt x="4822" y="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grpSp>
          <p:nvGrpSpPr>
            <p:cNvPr id="88" name="Group 86"/>
            <p:cNvGrpSpPr>
              <a:grpSpLocks/>
            </p:cNvGrpSpPr>
            <p:nvPr userDrawn="1"/>
          </p:nvGrpSpPr>
          <p:grpSpPr bwMode="auto">
            <a:xfrm>
              <a:off x="4992" y="1632"/>
              <a:ext cx="336" cy="336"/>
              <a:chOff x="4848" y="672"/>
              <a:chExt cx="432" cy="432"/>
            </a:xfrm>
          </p:grpSpPr>
          <p:sp>
            <p:nvSpPr>
              <p:cNvPr id="89" name="Oval 87"/>
              <p:cNvSpPr>
                <a:spLocks noChangeArrowheads="1"/>
              </p:cNvSpPr>
              <p:nvPr userDrawn="1"/>
            </p:nvSpPr>
            <p:spPr bwMode="gray">
              <a:xfrm>
                <a:off x="4848" y="672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0" name="Oval 88"/>
              <p:cNvSpPr>
                <a:spLocks noChangeArrowheads="1"/>
              </p:cNvSpPr>
              <p:nvPr userDrawn="1"/>
            </p:nvSpPr>
            <p:spPr bwMode="gray">
              <a:xfrm>
                <a:off x="4896" y="720"/>
                <a:ext cx="337" cy="33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1" name="Oval 89"/>
              <p:cNvSpPr>
                <a:spLocks noChangeArrowheads="1"/>
              </p:cNvSpPr>
              <p:nvPr userDrawn="1"/>
            </p:nvSpPr>
            <p:spPr bwMode="gray">
              <a:xfrm>
                <a:off x="4992" y="8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2" name="Freeform 90"/>
              <p:cNvSpPr>
                <a:spLocks/>
              </p:cNvSpPr>
              <p:nvPr userDrawn="1"/>
            </p:nvSpPr>
            <p:spPr bwMode="gray">
              <a:xfrm flipH="1">
                <a:off x="5061" y="888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3" name="Freeform 91"/>
              <p:cNvSpPr>
                <a:spLocks/>
              </p:cNvSpPr>
              <p:nvPr userDrawn="1"/>
            </p:nvSpPr>
            <p:spPr bwMode="gray">
              <a:xfrm>
                <a:off x="4921" y="888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4" name="Freeform 92"/>
              <p:cNvSpPr>
                <a:spLocks/>
              </p:cNvSpPr>
              <p:nvPr userDrawn="1"/>
            </p:nvSpPr>
            <p:spPr bwMode="gray">
              <a:xfrm flipH="1" flipV="1">
                <a:off x="5061" y="743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95" name="Freeform 93"/>
              <p:cNvSpPr>
                <a:spLocks/>
              </p:cNvSpPr>
              <p:nvPr userDrawn="1"/>
            </p:nvSpPr>
            <p:spPr bwMode="gray">
              <a:xfrm flipV="1">
                <a:off x="4921" y="743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</p:grpSp>
      </p:grpSp>
      <p:sp>
        <p:nvSpPr>
          <p:cNvPr id="96" name="Rectangle 20" descr="좁은 수평선"/>
          <p:cNvSpPr>
            <a:spLocks noChangeArrowheads="1"/>
          </p:cNvSpPr>
          <p:nvPr userDrawn="1"/>
        </p:nvSpPr>
        <p:spPr bwMode="ltGray">
          <a:xfrm>
            <a:off x="0" y="0"/>
            <a:ext cx="9144000" cy="803275"/>
          </a:xfrm>
          <a:prstGeom prst="rect">
            <a:avLst/>
          </a:prstGeom>
          <a:pattFill prst="narHorz">
            <a:fgClr>
              <a:srgbClr val="000000"/>
            </a:fgClr>
            <a:bgClr>
              <a:srgbClr val="43A167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1800">
              <a:solidFill>
                <a:srgbClr val="000000"/>
              </a:solidFill>
            </a:endParaRPr>
          </a:p>
        </p:txBody>
      </p:sp>
      <p:sp>
        <p:nvSpPr>
          <p:cNvPr id="97" name="Rectangle 21"/>
          <p:cNvSpPr>
            <a:spLocks noChangeArrowheads="1"/>
          </p:cNvSpPr>
          <p:nvPr userDrawn="1"/>
        </p:nvSpPr>
        <p:spPr bwMode="gray">
          <a:xfrm>
            <a:off x="0" y="765175"/>
            <a:ext cx="9144000" cy="71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000000"/>
              </a:solidFill>
              <a:latin typeface="굴림"/>
              <a:ea typeface="굴림"/>
            </a:endParaRPr>
          </a:p>
        </p:txBody>
      </p:sp>
      <p:pic>
        <p:nvPicPr>
          <p:cNvPr id="98" name="Picture 22" descr="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5875"/>
            <a:ext cx="11795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 Box 23"/>
          <p:cNvSpPr txBox="1">
            <a:spLocks noChangeArrowheads="1"/>
          </p:cNvSpPr>
          <p:nvPr userDrawn="1"/>
        </p:nvSpPr>
        <p:spPr bwMode="auto">
          <a:xfrm>
            <a:off x="1428750" y="25400"/>
            <a:ext cx="7643813" cy="719138"/>
          </a:xfrm>
          <a:prstGeom prst="rect">
            <a:avLst/>
          </a:prstGeom>
          <a:solidFill>
            <a:srgbClr val="92D05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1646" name="Rectangle 9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7168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51647" name="Rectangle 9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00" name="Rectangle 9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FBC9-9366-4A9E-B069-C3A9A2C6D421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1" name="Rectangle 9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" name="Rectangle 9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FFD2D-0439-4BF5-8ED4-9C3FFF507F22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780993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3549-A8ED-467E-B20A-C289B3BC873F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9553-CA09-40F9-8F04-7248A5A8CF10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138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FB47B-36D6-4817-9AF5-D55EFE78DC64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E9DB5-5916-4D9E-B206-B43A1B955F9B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22016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58D2D-EB15-4C6C-81CA-E8203403AB3F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93955-76BD-49D3-9DDA-7778563CFA0B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9135671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925C8-19B8-43D8-B6D4-2E6DE155E0CE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40A5A-05A8-4359-9240-3EB7F21A10CD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82312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2DCF-D509-4938-A999-475F6B878B1E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C508-2C38-45C4-A4DE-83534A21AAE8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18897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BDE7-5641-491E-A43A-EADD813C3D8A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A8EC-4248-4DB9-A871-25F8C030CB7F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99999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DB2B-3262-4B5C-9C06-59171B9658E9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3F85-6379-42AF-A5F5-BB90AA0EBBFE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7430588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833-4E21-490B-AFFE-067850F279E9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9D0F-DDB2-45D7-9BD0-35FAEC97EE9A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38179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6A13-8D27-4806-8D9D-DF0FFF774B1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2BB7-501E-4351-B09F-08731A88C3FB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656847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9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6D28D-F8E8-464F-A2C3-8213BAB6CF48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201D-5DA0-4DFD-8C70-61ADCAB5A6FE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187562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517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477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069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endParaRPr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006559"/>
      </p:ext>
    </p:extLst>
  </p:cSld>
  <p:clrMapOvr>
    <a:masterClrMapping/>
  </p:clrMapOvr>
  <p:transition spd="med"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221797"/>
      </p:ext>
    </p:extLst>
  </p:cSld>
  <p:clrMapOvr>
    <a:masterClrMapping/>
  </p:clrMapOvr>
  <p:transition spd="med"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683250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4669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669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669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6F67523-779C-4A10-A96B-5FF81032ADF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06195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C2140-4690-4468-B120-76D42F8FC64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32262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13801-F90B-4906-B133-12AE6C7A1CE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189258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F2F14-2AC6-49D7-9138-FA8DE71825F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01160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33E1E-35CC-4D84-976F-C95555C18B0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350469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9C86-2EDA-455D-AAB9-9657E3661A1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71439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8A288-731D-425F-AFBC-E23DD591A9E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42481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B40E8-7B23-49C5-8F2E-757B7D62FA4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01258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D4D93-6BEF-4C99-B47C-CC8A970EC8E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8912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832B6-A8F0-4E57-84B9-1BB9E45F2E8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542208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69F71-931E-4039-972D-ED00847AE6F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538612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602308"/>
      </p:ext>
    </p:extLst>
  </p:cSld>
  <p:clrMapOvr>
    <a:masterClrMapping/>
  </p:clrMapOvr>
  <p:transition spd="med"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939096"/>
      </p:ext>
    </p:extLst>
  </p:cSld>
  <p:clrMapOvr>
    <a:masterClrMapping/>
  </p:clrMapOvr>
  <p:transition spd="med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322321"/>
      </p:ext>
    </p:extLst>
  </p:cSld>
  <p:clrMapOvr>
    <a:masterClrMapping/>
  </p:clrMapOvr>
  <p:transition spd="med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5190677"/>
      </p:ext>
    </p:extLst>
  </p:cSld>
  <p:clrMapOvr>
    <a:masterClrMapping/>
  </p:clrMapOvr>
  <p:transition spd="med"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48668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985663"/>
      </p:ext>
    </p:extLst>
  </p:cSld>
  <p:clrMapOvr>
    <a:masterClrMapping/>
  </p:clrMapOvr>
  <p:transition spd="med"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8585162"/>
      </p:ext>
    </p:extLst>
  </p:cSld>
  <p:clrMapOvr>
    <a:masterClrMapping/>
  </p:clrMapOvr>
  <p:transition spd="med"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947626"/>
      </p:ext>
    </p:extLst>
  </p:cSld>
  <p:clrMapOvr>
    <a:masterClrMapping/>
  </p:clrMapOvr>
  <p:transition spd="med"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717932"/>
      </p:ext>
    </p:extLst>
  </p:cSld>
  <p:clrMapOvr>
    <a:masterClrMapping/>
  </p:clrMapOvr>
  <p:transition spd="med"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559604"/>
      </p:ext>
    </p:extLst>
  </p:cSld>
  <p:clrMapOvr>
    <a:masterClrMapping/>
  </p:clrMapOvr>
  <p:transition spd="med"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1737558"/>
      </p:ext>
    </p:extLst>
  </p:cSld>
  <p:clrMapOvr>
    <a:masterClrMapping/>
  </p:clrMapOvr>
  <p:transition spd="med"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895383"/>
      </p:ext>
    </p:extLst>
  </p:cSld>
  <p:clrMapOvr>
    <a:masterClrMapping/>
  </p:clrMapOvr>
  <p:transition spd="med"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454317"/>
      </p:ext>
    </p:extLst>
  </p:cSld>
  <p:clrMapOvr>
    <a:masterClrMapping/>
  </p:clrMapOvr>
  <p:transition spd="med"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8014754"/>
      </p:ext>
    </p:extLst>
  </p:cSld>
  <p:clrMapOvr>
    <a:masterClrMapping/>
  </p:clrMapOvr>
  <p:transition spd="med"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42018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5996519"/>
      </p:ext>
    </p:extLst>
  </p:cSld>
  <p:clrMapOvr>
    <a:masterClrMapping/>
  </p:clrMapOvr>
  <p:transition spd="med"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6719427"/>
      </p:ext>
    </p:extLst>
  </p:cSld>
  <p:clrMapOvr>
    <a:masterClrMapping/>
  </p:clrMapOvr>
  <p:transition spd="med"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924226"/>
      </p:ext>
    </p:extLst>
  </p:cSld>
  <p:clrMapOvr>
    <a:masterClrMapping/>
  </p:clrMapOvr>
  <p:transition spd="med"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450635"/>
      </p:ext>
    </p:extLst>
  </p:cSld>
  <p:clrMapOvr>
    <a:masterClrMapping/>
  </p:clrMapOvr>
  <p:transition spd="med"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411309"/>
      </p:ext>
    </p:extLst>
  </p:cSld>
  <p:clrMapOvr>
    <a:masterClrMapping/>
  </p:clrMapOvr>
  <p:transition spd="med"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0743282"/>
      </p:ext>
    </p:extLst>
  </p:cSld>
  <p:clrMapOvr>
    <a:masterClrMapping/>
  </p:clrMapOvr>
  <p:transition spd="med"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1388127"/>
      </p:ext>
    </p:extLst>
  </p:cSld>
  <p:clrMapOvr>
    <a:masterClrMapping/>
  </p:clrMapOvr>
  <p:transition spd="med"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077"/>
      </p:ext>
    </p:extLst>
  </p:cSld>
  <p:clrMapOvr>
    <a:masterClrMapping/>
  </p:clrMapOvr>
  <p:transition spd="med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5468012"/>
      </p:ext>
    </p:extLst>
  </p:cSld>
  <p:clrMapOvr>
    <a:masterClrMapping/>
  </p:clrMapOvr>
  <p:transition spd="med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20264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761062"/>
      </p:ext>
    </p:extLst>
  </p:cSld>
  <p:clrMapOvr>
    <a:masterClrMapping/>
  </p:clrMapOvr>
  <p:transition spd="med"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477825"/>
      </p:ext>
    </p:extLst>
  </p:cSld>
  <p:clrMapOvr>
    <a:masterClrMapping/>
  </p:clrMapOvr>
  <p:transition spd="med"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0409861"/>
      </p:ext>
    </p:extLst>
  </p:cSld>
  <p:clrMapOvr>
    <a:masterClrMapping/>
  </p:clrMapOvr>
  <p:transition spd="med"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908803"/>
      </p:ext>
    </p:extLst>
  </p:cSld>
  <p:clrMapOvr>
    <a:masterClrMapping/>
  </p:clrMapOvr>
  <p:transition spd="med"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179786"/>
      </p:ext>
    </p:extLst>
  </p:cSld>
  <p:clrMapOvr>
    <a:masterClrMapping/>
  </p:clrMapOvr>
  <p:transition spd="med"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7265947"/>
      </p:ext>
    </p:extLst>
  </p:cSld>
  <p:clrMapOvr>
    <a:masterClrMapping/>
  </p:clrMapOvr>
  <p:transition spd="med"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8484531"/>
      </p:ext>
    </p:extLst>
  </p:cSld>
  <p:clrMapOvr>
    <a:masterClrMapping/>
  </p:clrMapOvr>
  <p:transition spd="med"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640130"/>
      </p:ext>
    </p:extLst>
  </p:cSld>
  <p:clrMapOvr>
    <a:masterClrMapping/>
  </p:clrMapOvr>
  <p:transition spd="med"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249662"/>
      </p:ext>
    </p:extLst>
  </p:cSld>
  <p:clrMapOvr>
    <a:masterClrMapping/>
  </p:clrMapOvr>
  <p:transition spd="med"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7576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085349"/>
      </p:ext>
    </p:extLst>
  </p:cSld>
  <p:clrMapOvr>
    <a:masterClrMapping/>
  </p:clrMapOvr>
  <p:transition spd="med"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191556"/>
      </p:ext>
    </p:extLst>
  </p:cSld>
  <p:clrMapOvr>
    <a:masterClrMapping/>
  </p:clrMapOvr>
  <p:transition spd="med"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770054"/>
      </p:ext>
    </p:extLst>
  </p:cSld>
  <p:clrMapOvr>
    <a:masterClrMapping/>
  </p:clrMapOvr>
  <p:transition spd="med"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349145"/>
      </p:ext>
    </p:extLst>
  </p:cSld>
  <p:clrMapOvr>
    <a:masterClrMapping/>
  </p:clrMapOvr>
  <p:transition spd="med"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885092"/>
      </p:ext>
    </p:extLst>
  </p:cSld>
  <p:clrMapOvr>
    <a:masterClrMapping/>
  </p:clrMapOvr>
  <p:transition spd="med"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895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E45E-B33F-44EE-862F-E78F0604FA47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537854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9575C-8E48-4DD9-BF12-8F443C2E2106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6823566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17195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17195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5CB78-CC2F-4484-9515-6DDEDD32B4BD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36736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3E75-2C3B-4E5C-9B6E-8C346175065E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5354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43E9A-1357-4DCA-BDCC-FCFD0CD9D1BB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720142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B92AF-33FF-4B01-993F-EDF34FE9AC14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753967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DDA7D-0EF1-4E24-BD7C-9B2F835BC28F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702267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51D7-5E78-4F3C-87A5-4A608C03B8BF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334741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C54E7-EEF2-4342-ABC8-A228887D9469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583762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78613" y="188913"/>
            <a:ext cx="2141537" cy="62642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275388" cy="62642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555F4-D9DF-4650-8FA7-064ABABBE1C7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392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NUL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NUL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NUL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NUL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NUL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NUL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NUL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NUL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NUL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image" Target="NUL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1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image" Target="NUL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image" Target="../media/image1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image" Target="NUL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image" Target="../media/image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5" Type="http://schemas.openxmlformats.org/officeDocument/2006/relationships/image" Target="NUL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" Target="../slides/slide2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" Target="../slides/slide25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image" Target="NUL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image" Target="NUL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Relationship Id="rId14" Type="http://schemas.openxmlformats.org/officeDocument/2006/relationships/image" Target="NUL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image" Target="NUL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NUL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3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59.xml"/><Relationship Id="rId16" Type="http://schemas.openxmlformats.org/officeDocument/2006/relationships/image" Target="NUL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image" Target="../media/image6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Relationship Id="rId14" Type="http://schemas.openxmlformats.org/officeDocument/2006/relationships/image" Target="../media/image1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image" Target="NUL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06.xml"/><Relationship Id="rId16" Type="http://schemas.openxmlformats.org/officeDocument/2006/relationships/image" Target="NUL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Relationship Id="rId1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5" Type="http://schemas.openxmlformats.org/officeDocument/2006/relationships/image" Target="NUL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14" Type="http://schemas.openxmlformats.org/officeDocument/2006/relationships/image" Target="../media/image1.jpe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image" Target="NUL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image" Target="../media/image1.jpe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5" Type="http://schemas.openxmlformats.org/officeDocument/2006/relationships/slide" Target="../slides/slide25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Relationship Id="rId14" Type="http://schemas.openxmlformats.org/officeDocument/2006/relationships/image" Target="NUL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NUL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7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5" Type="http://schemas.openxmlformats.org/officeDocument/2006/relationships/slideLayout" Target="../slideLayouts/slideLayout468.xml"/><Relationship Id="rId10" Type="http://schemas.openxmlformats.org/officeDocument/2006/relationships/slideLayout" Target="../slideLayouts/slideLayout473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image" Target="NUL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2.xml"/><Relationship Id="rId13" Type="http://schemas.openxmlformats.org/officeDocument/2006/relationships/slideLayout" Target="../slideLayouts/slideLayout487.xml"/><Relationship Id="rId3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81.xml"/><Relationship Id="rId12" Type="http://schemas.openxmlformats.org/officeDocument/2006/relationships/slideLayout" Target="../slideLayouts/slideLayout48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7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75.xml"/><Relationship Id="rId6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79.xml"/><Relationship Id="rId15" Type="http://schemas.openxmlformats.org/officeDocument/2006/relationships/theme" Target="../theme/theme42.xml"/><Relationship Id="rId10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78.xml"/><Relationship Id="rId9" Type="http://schemas.openxmlformats.org/officeDocument/2006/relationships/slideLayout" Target="../slideLayouts/slideLayout483.xml"/><Relationship Id="rId14" Type="http://schemas.openxmlformats.org/officeDocument/2006/relationships/slideLayout" Target="../slideLayouts/slideLayout48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0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Relationship Id="rId14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slideLayout" Target="../slideLayouts/slideLayout513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5" Type="http://schemas.openxmlformats.org/officeDocument/2006/relationships/image" Target="NUL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Relationship Id="rId14" Type="http://schemas.openxmlformats.org/officeDocument/2006/relationships/image" Target="../media/image1.jpe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Relationship Id="rId14" Type="http://schemas.openxmlformats.org/officeDocument/2006/relationships/image" Target="NUL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slideLayout" Target="../slideLayouts/slideLayout536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5" Type="http://schemas.openxmlformats.org/officeDocument/2006/relationships/image" Target="NUL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Relationship Id="rId14" Type="http://schemas.openxmlformats.org/officeDocument/2006/relationships/image" Target="../media/image1.jpe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5" Type="http://schemas.openxmlformats.org/officeDocument/2006/relationships/image" Target="NUL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Relationship Id="rId14" Type="http://schemas.openxmlformats.org/officeDocument/2006/relationships/image" Target="../media/image1.jpeg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5" Type="http://schemas.openxmlformats.org/officeDocument/2006/relationships/image" Target="../media/image7.png"/><Relationship Id="rId4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NUL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87.xml"/><Relationship Id="rId7" Type="http://schemas.openxmlformats.org/officeDocument/2006/relationships/theme" Target="../theme/theme52.xml"/><Relationship Id="rId2" Type="http://schemas.openxmlformats.org/officeDocument/2006/relationships/slideLayout" Target="../slideLayouts/slideLayout586.xml"/><Relationship Id="rId1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8.xml"/><Relationship Id="rId9" Type="http://schemas.openxmlformats.org/officeDocument/2006/relationships/image" Target="../media/image14.jpeg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image" Target="../media/image1.jpeg"/><Relationship Id="rId5" Type="http://schemas.openxmlformats.org/officeDocument/2006/relationships/theme" Target="../theme/theme53.xml"/><Relationship Id="rId4" Type="http://schemas.openxmlformats.org/officeDocument/2006/relationships/slideLayout" Target="../slideLayouts/slideLayout59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5" Type="http://schemas.openxmlformats.org/officeDocument/2006/relationships/image" Target="NUL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Relationship Id="rId14" Type="http://schemas.openxmlformats.org/officeDocument/2006/relationships/image" Target="../media/image3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Relationship Id="rId14" Type="http://schemas.openxmlformats.org/officeDocument/2006/relationships/image" Target="../media/image1.jpe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Relationship Id="rId14" Type="http://schemas.openxmlformats.org/officeDocument/2006/relationships/image" Target="../media/image1.jpe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NUL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theme" Target="../theme/theme58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slideLayout" Target="../slideLayouts/slideLayout652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NUL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53.xml"/><Relationship Id="rId4" Type="http://schemas.openxmlformats.org/officeDocument/2006/relationships/image" Target="../media/image15.jpe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1.xml"/><Relationship Id="rId13" Type="http://schemas.openxmlformats.org/officeDocument/2006/relationships/slideLayout" Target="../slideLayouts/slideLayout66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60.xml"/><Relationship Id="rId12" Type="http://schemas.openxmlformats.org/officeDocument/2006/relationships/slideLayout" Target="../slideLayouts/slideLayout665.xml"/><Relationship Id="rId17" Type="http://schemas.openxmlformats.org/officeDocument/2006/relationships/image" Target="NULL"/><Relationship Id="rId2" Type="http://schemas.openxmlformats.org/officeDocument/2006/relationships/slideLayout" Target="../slideLayouts/slideLayout65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58.xml"/><Relationship Id="rId15" Type="http://schemas.openxmlformats.org/officeDocument/2006/relationships/theme" Target="../theme/theme61.xml"/><Relationship Id="rId10" Type="http://schemas.openxmlformats.org/officeDocument/2006/relationships/slideLayout" Target="../slideLayouts/slideLayout663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Relationship Id="rId14" Type="http://schemas.openxmlformats.org/officeDocument/2006/relationships/slideLayout" Target="../slideLayouts/slideLayout667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theme" Target="../theme/theme62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67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71.xml"/><Relationship Id="rId1" Type="http://schemas.openxmlformats.org/officeDocument/2006/relationships/slideLayout" Target="../slideLayouts/slideLayout670.xml"/><Relationship Id="rId6" Type="http://schemas.openxmlformats.org/officeDocument/2006/relationships/theme" Target="../theme/theme63.xml"/><Relationship Id="rId5" Type="http://schemas.openxmlformats.org/officeDocument/2006/relationships/slideLayout" Target="../slideLayouts/slideLayout674.xml"/><Relationship Id="rId4" Type="http://schemas.openxmlformats.org/officeDocument/2006/relationships/slideLayout" Target="../slideLayouts/slideLayout67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2.xml"/><Relationship Id="rId13" Type="http://schemas.openxmlformats.org/officeDocument/2006/relationships/slideLayout" Target="../slideLayouts/slideLayout687.xml"/><Relationship Id="rId3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81.xml"/><Relationship Id="rId12" Type="http://schemas.openxmlformats.org/officeDocument/2006/relationships/slideLayout" Target="../slideLayouts/slideLayout686.xml"/><Relationship Id="rId2" Type="http://schemas.openxmlformats.org/officeDocument/2006/relationships/slideLayout" Target="../slideLayouts/slideLayout676.xml"/><Relationship Id="rId16" Type="http://schemas.openxmlformats.org/officeDocument/2006/relationships/image" Target="NULL"/><Relationship Id="rId1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5.xml"/><Relationship Id="rId5" Type="http://schemas.openxmlformats.org/officeDocument/2006/relationships/slideLayout" Target="../slideLayouts/slideLayout67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83.xml"/><Relationship Id="rId14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5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690.xml"/><Relationship Id="rId7" Type="http://schemas.openxmlformats.org/officeDocument/2006/relationships/slideLayout" Target="../slideLayouts/slideLayout694.xml"/><Relationship Id="rId12" Type="http://schemas.openxmlformats.org/officeDocument/2006/relationships/slideLayout" Target="../slideLayouts/slideLayout699.xml"/><Relationship Id="rId2" Type="http://schemas.openxmlformats.org/officeDocument/2006/relationships/slideLayout" Target="../slideLayouts/slideLayout689.xml"/><Relationship Id="rId1" Type="http://schemas.openxmlformats.org/officeDocument/2006/relationships/slideLayout" Target="../slideLayouts/slideLayout688.xml"/><Relationship Id="rId6" Type="http://schemas.openxmlformats.org/officeDocument/2006/relationships/slideLayout" Target="../slideLayouts/slideLayout693.xml"/><Relationship Id="rId11" Type="http://schemas.openxmlformats.org/officeDocument/2006/relationships/slideLayout" Target="../slideLayouts/slideLayout698.xml"/><Relationship Id="rId5" Type="http://schemas.openxmlformats.org/officeDocument/2006/relationships/slideLayout" Target="../slideLayouts/slideLayout692.xml"/><Relationship Id="rId15" Type="http://schemas.openxmlformats.org/officeDocument/2006/relationships/image" Target="NULL"/><Relationship Id="rId10" Type="http://schemas.openxmlformats.org/officeDocument/2006/relationships/slideLayout" Target="../slideLayouts/slideLayout697.xml"/><Relationship Id="rId4" Type="http://schemas.openxmlformats.org/officeDocument/2006/relationships/slideLayout" Target="../slideLayouts/slideLayout691.xml"/><Relationship Id="rId9" Type="http://schemas.openxmlformats.org/officeDocument/2006/relationships/slideLayout" Target="../slideLayouts/slideLayout696.xml"/><Relationship Id="rId14" Type="http://schemas.openxmlformats.org/officeDocument/2006/relationships/image" Target="../media/image1.jpe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0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01.xml"/><Relationship Id="rId1" Type="http://schemas.openxmlformats.org/officeDocument/2006/relationships/slideLayout" Target="../slideLayouts/slideLayout700.xml"/><Relationship Id="rId6" Type="http://schemas.openxmlformats.org/officeDocument/2006/relationships/theme" Target="../theme/theme66.xml"/><Relationship Id="rId5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703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7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image" Target="../media/image15.jpeg"/><Relationship Id="rId5" Type="http://schemas.openxmlformats.org/officeDocument/2006/relationships/image" Target="../media/image1.jpeg"/><Relationship Id="rId4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5.xml"/><Relationship Id="rId3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714.xml"/><Relationship Id="rId12" Type="http://schemas.openxmlformats.org/officeDocument/2006/relationships/image" Target="NULL"/><Relationship Id="rId2" Type="http://schemas.openxmlformats.org/officeDocument/2006/relationships/slideLayout" Target="../slideLayouts/slideLayout709.xml"/><Relationship Id="rId1" Type="http://schemas.openxmlformats.org/officeDocument/2006/relationships/slideLayout" Target="../slideLayouts/slideLayout708.xml"/><Relationship Id="rId6" Type="http://schemas.openxmlformats.org/officeDocument/2006/relationships/slideLayout" Target="../slideLayouts/slideLayout713.xml"/><Relationship Id="rId11" Type="http://schemas.openxmlformats.org/officeDocument/2006/relationships/theme" Target="../theme/theme68.xml"/><Relationship Id="rId5" Type="http://schemas.openxmlformats.org/officeDocument/2006/relationships/slideLayout" Target="../slideLayouts/slideLayout712.xml"/><Relationship Id="rId10" Type="http://schemas.openxmlformats.org/officeDocument/2006/relationships/slideLayout" Target="../slideLayouts/slideLayout717.xml"/><Relationship Id="rId4" Type="http://schemas.openxmlformats.org/officeDocument/2006/relationships/slideLayout" Target="../slideLayouts/slideLayout711.xml"/><Relationship Id="rId9" Type="http://schemas.openxmlformats.org/officeDocument/2006/relationships/slideLayout" Target="../slideLayouts/slideLayout71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NUL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30.xml"/><Relationship Id="rId1" Type="http://schemas.openxmlformats.org/officeDocument/2006/relationships/slideLayout" Target="../slideLayouts/slideLayout729.xml"/><Relationship Id="rId6" Type="http://schemas.openxmlformats.org/officeDocument/2006/relationships/theme" Target="../theme/theme70.xml"/><Relationship Id="rId5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732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36.xml"/><Relationship Id="rId7" Type="http://schemas.openxmlformats.org/officeDocument/2006/relationships/slideLayout" Target="../slideLayouts/slideLayout740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4.xml"/><Relationship Id="rId5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743.xml"/><Relationship Id="rId4" Type="http://schemas.openxmlformats.org/officeDocument/2006/relationships/slideLayout" Target="../slideLayouts/slideLayout737.xml"/><Relationship Id="rId9" Type="http://schemas.openxmlformats.org/officeDocument/2006/relationships/slideLayout" Target="../slideLayouts/slideLayout742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4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theme" Target="../theme/theme72.xml"/><Relationship Id="rId5" Type="http://schemas.openxmlformats.org/officeDocument/2006/relationships/slideLayout" Target="../slideLayouts/slideLayout749.xml"/><Relationship Id="rId4" Type="http://schemas.openxmlformats.org/officeDocument/2006/relationships/slideLayout" Target="../slideLayouts/slideLayout748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7.xml"/><Relationship Id="rId13" Type="http://schemas.openxmlformats.org/officeDocument/2006/relationships/slideLayout" Target="../slideLayouts/slideLayout762.xml"/><Relationship Id="rId3" Type="http://schemas.openxmlformats.org/officeDocument/2006/relationships/slideLayout" Target="../slideLayouts/slideLayout752.xml"/><Relationship Id="rId7" Type="http://schemas.openxmlformats.org/officeDocument/2006/relationships/slideLayout" Target="../slideLayouts/slideLayout756.xml"/><Relationship Id="rId12" Type="http://schemas.openxmlformats.org/officeDocument/2006/relationships/slideLayout" Target="../slideLayouts/slideLayout761.xml"/><Relationship Id="rId2" Type="http://schemas.openxmlformats.org/officeDocument/2006/relationships/slideLayout" Target="../slideLayouts/slideLayout75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755.xml"/><Relationship Id="rId11" Type="http://schemas.openxmlformats.org/officeDocument/2006/relationships/slideLayout" Target="../slideLayouts/slideLayout760.xml"/><Relationship Id="rId5" Type="http://schemas.openxmlformats.org/officeDocument/2006/relationships/slideLayout" Target="../slideLayouts/slideLayout75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59.xml"/><Relationship Id="rId4" Type="http://schemas.openxmlformats.org/officeDocument/2006/relationships/slideLayout" Target="../slideLayouts/slideLayout753.xml"/><Relationship Id="rId9" Type="http://schemas.openxmlformats.org/officeDocument/2006/relationships/slideLayout" Target="../slideLayouts/slideLayout758.xml"/><Relationship Id="rId14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64.xml"/><Relationship Id="rId1" Type="http://schemas.openxmlformats.org/officeDocument/2006/relationships/slideLayout" Target="../slideLayouts/slideLayout763.xml"/><Relationship Id="rId6" Type="http://schemas.openxmlformats.org/officeDocument/2006/relationships/image" Target="../media/image1.jpeg"/><Relationship Id="rId5" Type="http://schemas.openxmlformats.org/officeDocument/2006/relationships/theme" Target="../theme/theme74.xml"/><Relationship Id="rId4" Type="http://schemas.openxmlformats.org/officeDocument/2006/relationships/slideLayout" Target="../slideLayouts/slideLayout766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6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theme" Target="../theme/theme75.xml"/><Relationship Id="rId5" Type="http://schemas.openxmlformats.org/officeDocument/2006/relationships/slideLayout" Target="../slideLayouts/slideLayout771.xml"/><Relationship Id="rId4" Type="http://schemas.openxmlformats.org/officeDocument/2006/relationships/slideLayout" Target="../slideLayouts/slideLayout770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9.xml"/><Relationship Id="rId13" Type="http://schemas.openxmlformats.org/officeDocument/2006/relationships/slideLayout" Target="../slideLayouts/slideLayout784.xml"/><Relationship Id="rId3" Type="http://schemas.openxmlformats.org/officeDocument/2006/relationships/slideLayout" Target="../slideLayouts/slideLayout774.xml"/><Relationship Id="rId7" Type="http://schemas.openxmlformats.org/officeDocument/2006/relationships/slideLayout" Target="../slideLayouts/slideLayout778.xml"/><Relationship Id="rId12" Type="http://schemas.openxmlformats.org/officeDocument/2006/relationships/slideLayout" Target="../slideLayouts/slideLayout783.xml"/><Relationship Id="rId2" Type="http://schemas.openxmlformats.org/officeDocument/2006/relationships/slideLayout" Target="../slideLayouts/slideLayout77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7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81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4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87.xml"/><Relationship Id="rId7" Type="http://schemas.openxmlformats.org/officeDocument/2006/relationships/slideLayout" Target="../slideLayouts/slideLayout791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786.xml"/><Relationship Id="rId1" Type="http://schemas.openxmlformats.org/officeDocument/2006/relationships/slideLayout" Target="../slideLayouts/slideLayout785.xml"/><Relationship Id="rId6" Type="http://schemas.openxmlformats.org/officeDocument/2006/relationships/slideLayout" Target="../slideLayouts/slideLayout790.xml"/><Relationship Id="rId11" Type="http://schemas.openxmlformats.org/officeDocument/2006/relationships/slideLayout" Target="../slideLayouts/slideLayout795.xml"/><Relationship Id="rId5" Type="http://schemas.openxmlformats.org/officeDocument/2006/relationships/slideLayout" Target="../slideLayouts/slideLayout789.xml"/><Relationship Id="rId10" Type="http://schemas.openxmlformats.org/officeDocument/2006/relationships/slideLayout" Target="../slideLayouts/slideLayout794.xml"/><Relationship Id="rId4" Type="http://schemas.openxmlformats.org/officeDocument/2006/relationships/slideLayout" Target="../slideLayouts/slideLayout788.xml"/><Relationship Id="rId9" Type="http://schemas.openxmlformats.org/officeDocument/2006/relationships/slideLayout" Target="../slideLayouts/slideLayout7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NUL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NUL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2056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06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  <p:sldLayoutId id="2147485073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60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60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69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9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94150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694151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  <p:sldLayoutId id="2147485085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9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41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94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941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  <p:sldLayoutId id="214748509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88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8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8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8256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88256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  <p:sldLayoutId id="214748510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8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2562" grpId="0"/>
      <p:bldP spid="2882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82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882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695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95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95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95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695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10" r:id="rId1"/>
    <p:sldLayoutId id="2147485111" r:id="rId2"/>
    <p:sldLayoutId id="2147485112" r:id="rId3"/>
    <p:sldLayoutId id="2147485113" r:id="rId4"/>
    <p:sldLayoutId id="2147485114" r:id="rId5"/>
    <p:sldLayoutId id="2147485115" r:id="rId6"/>
    <p:sldLayoutId id="2147485116" r:id="rId7"/>
    <p:sldLayoutId id="2147485117" r:id="rId8"/>
    <p:sldLayoutId id="2147485118" r:id="rId9"/>
    <p:sldLayoutId id="2147485119" r:id="rId10"/>
    <p:sldLayoutId id="2147485120" r:id="rId11"/>
    <p:sldLayoutId id="2147485121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9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5746" grpId="0"/>
      <p:bldP spid="1695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95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95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93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741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93741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937416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3" r:id="rId1"/>
    <p:sldLayoutId id="2147485134" r:id="rId2"/>
    <p:sldLayoutId id="2147485135" r:id="rId3"/>
    <p:sldLayoutId id="2147485136" r:id="rId4"/>
    <p:sldLayoutId id="2147485137" r:id="rId5"/>
    <p:sldLayoutId id="2147485138" r:id="rId6"/>
    <p:sldLayoutId id="2147485139" r:id="rId7"/>
    <p:sldLayoutId id="2147485140" r:id="rId8"/>
    <p:sldLayoutId id="2147485141" r:id="rId9"/>
    <p:sldLayoutId id="2147485142" r:id="rId10"/>
    <p:sldLayoutId id="2147485143" r:id="rId11"/>
    <p:sldLayoutId id="2147485144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131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57" r:id="rId1"/>
    <p:sldLayoutId id="2147485158" r:id="rId2"/>
    <p:sldLayoutId id="2147485159" r:id="rId3"/>
    <p:sldLayoutId id="2147485160" r:id="rId4"/>
    <p:sldLayoutId id="2147485161" r:id="rId5"/>
    <p:sldLayoutId id="2147485162" r:id="rId6"/>
    <p:sldLayoutId id="2147485163" r:id="rId7"/>
    <p:sldLayoutId id="2147485164" r:id="rId8"/>
    <p:sldLayoutId id="2147485165" r:id="rId9"/>
    <p:sldLayoutId id="2147485166" r:id="rId10"/>
    <p:sldLayoutId id="2147485167" r:id="rId11"/>
    <p:sldLayoutId id="214748516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  <p:bldP spid="13824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2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82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234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34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3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46" grpId="0"/>
      <p:bldP spid="12349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4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349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46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  <p:sldLayoutId id="2147485202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8" grpId="0"/>
      <p:bldP spid="45465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4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546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0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566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50567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0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50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D19E579-328B-49F6-9D1C-21A8C1691F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38919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3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3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3456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83456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834569" name="AutoShape 9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9945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26" r:id="rId1"/>
    <p:sldLayoutId id="2147485227" r:id="rId2"/>
    <p:sldLayoutId id="2147485228" r:id="rId3"/>
    <p:sldLayoutId id="2147485229" r:id="rId4"/>
    <p:sldLayoutId id="2147485230" r:id="rId5"/>
    <p:sldLayoutId id="2147485231" r:id="rId6"/>
    <p:sldLayoutId id="2147485232" r:id="rId7"/>
    <p:sldLayoutId id="2147485233" r:id="rId8"/>
    <p:sldLayoutId id="2147485234" r:id="rId9"/>
    <p:sldLayoutId id="2147485235" r:id="rId10"/>
    <p:sldLayoutId id="2147485236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3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2" grpId="0"/>
      <p:bldP spid="834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4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34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4173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0000CC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1737" name="AutoShape 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730" grpId="0"/>
      <p:bldP spid="8417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17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417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/>
      <p:bldP spid="927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7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27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32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3296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59" r:id="rId1"/>
    <p:sldLayoutId id="2147485260" r:id="rId2"/>
    <p:sldLayoutId id="2147485261" r:id="rId3"/>
    <p:sldLayoutId id="2147485262" r:id="rId4"/>
    <p:sldLayoutId id="2147485263" r:id="rId5"/>
    <p:sldLayoutId id="2147485264" r:id="rId6"/>
    <p:sldLayoutId id="2147485265" r:id="rId7"/>
    <p:sldLayoutId id="2147485266" r:id="rId8"/>
    <p:sldLayoutId id="2147485267" r:id="rId9"/>
    <p:sldLayoutId id="2147485268" r:id="rId10"/>
    <p:sldLayoutId id="2147485269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62" grpId="0"/>
      <p:bldP spid="18329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29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329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2322435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44040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1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22439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22440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5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5203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5203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5" r:id="rId1"/>
    <p:sldLayoutId id="2147484856" r:id="rId2"/>
    <p:sldLayoutId id="2147484857" r:id="rId3"/>
    <p:sldLayoutId id="2147484858" r:id="rId4"/>
    <p:sldLayoutId id="2147484859" r:id="rId5"/>
    <p:sldLayoutId id="2147484860" r:id="rId6"/>
    <p:sldLayoutId id="2147484861" r:id="rId7"/>
    <p:sldLayoutId id="2147484862" r:id="rId8"/>
    <p:sldLayoutId id="2147484863" r:id="rId9"/>
    <p:sldLayoutId id="2147484864" r:id="rId10"/>
    <p:sldLayoutId id="214748486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92" r:id="rId1"/>
    <p:sldLayoutId id="2147485293" r:id="rId2"/>
    <p:sldLayoutId id="2147485294" r:id="rId3"/>
    <p:sldLayoutId id="2147485295" r:id="rId4"/>
    <p:sldLayoutId id="2147485296" r:id="rId5"/>
    <p:sldLayoutId id="2147485297" r:id="rId6"/>
    <p:sldLayoutId id="2147485298" r:id="rId7"/>
    <p:sldLayoutId id="2147485299" r:id="rId8"/>
    <p:sldLayoutId id="2147485300" r:id="rId9"/>
    <p:sldLayoutId id="2147485301" r:id="rId10"/>
    <p:sldLayoutId id="2147485302" r:id="rId11"/>
    <p:sldLayoutId id="2147485303" r:id="rId12"/>
    <p:sldLayoutId id="2147485304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4" r:id="rId10"/>
    <p:sldLayoutId id="214748531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16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8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8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82759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7" r:id="rId12"/>
    <p:sldLayoutId id="2147485328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27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827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29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9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9946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9946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945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94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8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86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86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8621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8621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  <p:sldLayoutId id="2147485351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8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6210" grpId="0"/>
      <p:bldP spid="18862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6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862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92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/>
      <p:bldP spid="3092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9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92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  <p:sldLayoutId id="2147485374" r:id="rId12"/>
    <p:sldLayoutId id="214748537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/>
      <p:bldP spid="18637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3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63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  <p:sldLayoutId id="2147485387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556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  <p:sldLayoutId id="214748539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556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19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192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92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9283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19283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0000CC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2841" name="AutoShape 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9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2834" grpId="0"/>
      <p:bldP spid="31928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928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1928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6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6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6739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6739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6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7394" grpId="0"/>
      <p:bldP spid="14673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73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673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b="1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52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52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32" r:id="rId1"/>
    <p:sldLayoutId id="2147485433" r:id="rId2"/>
    <p:sldLayoutId id="2147485434" r:id="rId3"/>
    <p:sldLayoutId id="2147485435" r:id="rId4"/>
    <p:sldLayoutId id="2147485436" r:id="rId5"/>
    <p:sldLayoutId id="2147485437" r:id="rId6"/>
    <p:sldLayoutId id="2147485438" r:id="rId7"/>
    <p:sldLayoutId id="2147485439" r:id="rId8"/>
    <p:sldLayoutId id="2147485440" r:id="rId9"/>
    <p:sldLayoutId id="2147485441" r:id="rId10"/>
    <p:sldLayoutId id="214748544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27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527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8374" name="Picture 24" descr="MainImg_ Graduate"/>
          <p:cNvPicPr>
            <a:picLocks noChangeAspect="1" noChangeArrowheads="1"/>
          </p:cNvPicPr>
          <p:nvPr/>
        </p:nvPicPr>
        <p:blipFill>
          <a:blip r:embed="rId16" cstate="print"/>
          <a:srcRect l="39757" t="22444" r="922"/>
          <a:stretch>
            <a:fillRect/>
          </a:stretch>
        </p:blipFill>
        <p:spPr bwMode="auto">
          <a:xfrm>
            <a:off x="2135188" y="0"/>
            <a:ext cx="70199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27" descr="MainImg_ Graduate"/>
          <p:cNvPicPr>
            <a:picLocks noChangeAspect="1" noChangeArrowheads="1"/>
          </p:cNvPicPr>
          <p:nvPr/>
        </p:nvPicPr>
        <p:blipFill>
          <a:blip r:embed="rId17" cstate="print"/>
          <a:srcRect r="59445"/>
          <a:stretch>
            <a:fillRect/>
          </a:stretch>
        </p:blipFill>
        <p:spPr bwMode="auto">
          <a:xfrm>
            <a:off x="-9525" y="-14288"/>
            <a:ext cx="22780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  <p:sldLayoutId id="2147485455" r:id="rId13"/>
    <p:sldLayoutId id="2147485485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456" r:id="rId1"/>
    <p:sldLayoutId id="2147485457" r:id="rId2"/>
    <p:sldLayoutId id="2147485458" r:id="rId3"/>
    <p:sldLayoutId id="2147485459" r:id="rId4"/>
    <p:sldLayoutId id="2147485460" r:id="rId5"/>
    <p:sldLayoutId id="2147485461" r:id="rId6"/>
    <p:sldLayoutId id="2147485462" r:id="rId7"/>
    <p:sldLayoutId id="2147485463" r:id="rId8"/>
    <p:sldLayoutId id="2147485464" r:id="rId9"/>
    <p:sldLayoutId id="2147485465" r:id="rId10"/>
    <p:sldLayoutId id="2147485466" r:id="rId11"/>
    <p:sldLayoutId id="2147485467" r:id="rId12"/>
    <p:sldLayoutId id="2147485468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503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738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</p:spPr>
      </p:pic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52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652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87" r:id="rId1"/>
    <p:sldLayoutId id="2147485488" r:id="rId2"/>
    <p:sldLayoutId id="2147485489" r:id="rId3"/>
    <p:sldLayoutId id="2147485490" r:id="rId4"/>
    <p:sldLayoutId id="2147485491" r:id="rId5"/>
    <p:sldLayoutId id="2147485492" r:id="rId6"/>
    <p:sldLayoutId id="2147485493" r:id="rId7"/>
    <p:sldLayoutId id="2147485494" r:id="rId8"/>
    <p:sldLayoutId id="2147485495" r:id="rId9"/>
    <p:sldLayoutId id="2147485496" r:id="rId10"/>
    <p:sldLayoutId id="214748549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27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527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5818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45818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499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  <p:sldLayoutId id="2147485510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12" r:id="rId1"/>
    <p:sldLayoutId id="2147485513" r:id="rId2"/>
    <p:sldLayoutId id="2147485514" r:id="rId3"/>
    <p:sldLayoutId id="2147485515" r:id="rId4"/>
    <p:sldLayoutId id="2147485516" r:id="rId5"/>
    <p:sldLayoutId id="2147485517" r:id="rId6"/>
    <p:sldLayoutId id="2147485518" r:id="rId7"/>
    <p:sldLayoutId id="2147485519" r:id="rId8"/>
    <p:sldLayoutId id="2147485520" r:id="rId9"/>
    <p:sldLayoutId id="2147485521" r:id="rId10"/>
    <p:sldLayoutId id="2147485522" r:id="rId11"/>
    <p:sldLayoutId id="2147485523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9830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83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5" cstate="print"/>
          <a:srcRect l="39757" t="22444" r="922"/>
          <a:stretch>
            <a:fillRect/>
          </a:stretch>
        </p:blipFill>
        <p:spPr bwMode="auto">
          <a:xfrm>
            <a:off x="0" y="0"/>
            <a:ext cx="9155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770" name="Rectangle 2"/>
          <p:cNvSpPr>
            <a:spLocks noChangeArrowheads="1"/>
          </p:cNvSpPr>
          <p:nvPr/>
        </p:nvSpPr>
        <p:spPr bwMode="black">
          <a:xfrm>
            <a:off x="0" y="836613"/>
            <a:ext cx="9144000" cy="69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ko-KR" altLang="ko-KR" sz="180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208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3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208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4963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20877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250825" y="6524625"/>
            <a:ext cx="2514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US" altLang="ko-KR"/>
              <a:t>www.iclickart.co.kr</a:t>
            </a:r>
          </a:p>
        </p:txBody>
      </p:sp>
      <p:sp>
        <p:nvSpPr>
          <p:cNvPr id="22087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24550" y="65087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22087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5087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fld id="{16187A3A-CF5A-45C6-8843-27D5EA2E343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30" r:id="rId1"/>
    <p:sldLayoutId id="2147485531" r:id="rId2"/>
    <p:sldLayoutId id="2147485532" r:id="rId3"/>
    <p:sldLayoutId id="2147485533" r:id="rId4"/>
    <p:sldLayoutId id="2147485534" r:id="rId5"/>
    <p:sldLayoutId id="2147485535" r:id="rId6"/>
    <p:sldLayoutId id="2147485536" r:id="rId7"/>
    <p:sldLayoutId id="2147485537" r:id="rId8"/>
    <p:sldLayoutId id="2147485538" r:id="rId9"/>
    <p:sldLayoutId id="2147485539" r:id="rId10"/>
    <p:sldLayoutId id="214748554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kumimoji="1"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6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8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8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82759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  <p:sldLayoutId id="2147484899" r:id="rId12"/>
    <p:sldLayoutId id="2147484900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27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827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65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65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/>
          </a:p>
        </p:txBody>
      </p:sp>
      <p:sp>
        <p:nvSpPr>
          <p:cNvPr id="465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4DD5AC1C-E190-466C-BEA4-7200BCC966B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22082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0" r:id="rId1"/>
    <p:sldLayoutId id="2147485721" r:id="rId2"/>
    <p:sldLayoutId id="2147485722" r:id="rId3"/>
    <p:sldLayoutId id="2147485723" r:id="rId4"/>
    <p:sldLayoutId id="2147485724" r:id="rId5"/>
    <p:sldLayoutId id="2147485725" r:id="rId6"/>
    <p:sldLayoutId id="2147485726" r:id="rId7"/>
    <p:sldLayoutId id="2147485727" r:id="rId8"/>
    <p:sldLayoutId id="2147485728" r:id="rId9"/>
    <p:sldLayoutId id="2147485729" r:id="rId10"/>
    <p:sldLayoutId id="2147485730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555" r:id="rId2"/>
    <p:sldLayoutId id="2147485556" r:id="rId3"/>
    <p:sldLayoutId id="2147485557" r:id="rId4"/>
    <p:sldLayoutId id="2147485558" r:id="rId5"/>
    <p:sldLayoutId id="2147485559" r:id="rId6"/>
    <p:sldLayoutId id="2147485560" r:id="rId7"/>
    <p:sldLayoutId id="2147485561" r:id="rId8"/>
    <p:sldLayoutId id="2147485562" r:id="rId9"/>
    <p:sldLayoutId id="2147485563" r:id="rId10"/>
    <p:sldLayoutId id="214748556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2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7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37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3762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3762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79" r:id="rId1"/>
    <p:sldLayoutId id="2147485580" r:id="rId2"/>
    <p:sldLayoutId id="2147485581" r:id="rId3"/>
    <p:sldLayoutId id="2147485582" r:id="rId4"/>
    <p:sldLayoutId id="2147485583" r:id="rId5"/>
    <p:sldLayoutId id="2147485755" r:id="rId6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85" r:id="rId1"/>
    <p:sldLayoutId id="2147485586" r:id="rId2"/>
    <p:sldLayoutId id="2147485587" r:id="rId3"/>
    <p:sldLayoutId id="2147485588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60DDB9E2-B2E4-4ECB-AB63-98514FFFEB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31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91" r:id="rId1"/>
    <p:sldLayoutId id="2147485592" r:id="rId2"/>
    <p:sldLayoutId id="2147485593" r:id="rId3"/>
    <p:sldLayoutId id="2147485594" r:id="rId4"/>
    <p:sldLayoutId id="2147485595" r:id="rId5"/>
    <p:sldLayoutId id="2147485596" r:id="rId6"/>
    <p:sldLayoutId id="2147485597" r:id="rId7"/>
    <p:sldLayoutId id="2147485598" r:id="rId8"/>
    <p:sldLayoutId id="2147485599" r:id="rId9"/>
    <p:sldLayoutId id="2147485600" r:id="rId10"/>
    <p:sldLayoutId id="21474856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91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graphicFrame>
        <p:nvGraphicFramePr>
          <p:cNvPr id="910344" name="Object 8"/>
          <p:cNvGraphicFramePr>
            <a:graphicFrameLocks noChangeAspect="1"/>
          </p:cNvGraphicFramePr>
          <p:nvPr/>
        </p:nvGraphicFramePr>
        <p:xfrm>
          <a:off x="0" y="-26988"/>
          <a:ext cx="9194800" cy="792163"/>
        </p:xfrm>
        <a:graphic>
          <a:graphicData uri="http://schemas.openxmlformats.org/presentationml/2006/ole">
            <p:oleObj spid="_x0000_s857224" name="Image" r:id="rId15" imgW="0" imgH="0" progId="">
              <p:embed/>
            </p:oleObj>
          </a:graphicData>
        </a:graphic>
      </p:graphicFrame>
      <p:sp>
        <p:nvSpPr>
          <p:cNvPr id="910347" name="Line 11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910348" name="Rectangle 12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91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graphicFrame>
        <p:nvGraphicFramePr>
          <p:cNvPr id="910344" name="Object 8"/>
          <p:cNvGraphicFramePr>
            <a:graphicFrameLocks noChangeAspect="1"/>
          </p:cNvGraphicFramePr>
          <p:nvPr/>
        </p:nvGraphicFramePr>
        <p:xfrm>
          <a:off x="0" y="-26988"/>
          <a:ext cx="9194800" cy="792163"/>
        </p:xfrm>
        <a:graphic>
          <a:graphicData uri="http://schemas.openxmlformats.org/presentationml/2006/ole">
            <p:oleObj spid="_x0000_s858248" name="Image" r:id="rId15" imgW="0" imgH="0" progId="">
              <p:embed/>
            </p:oleObj>
          </a:graphicData>
        </a:graphic>
      </p:graphicFrame>
      <p:sp>
        <p:nvSpPr>
          <p:cNvPr id="910347" name="Line 11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910348" name="Rectangle 12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15" r:id="rId1"/>
    <p:sldLayoutId id="2147485616" r:id="rId2"/>
    <p:sldLayoutId id="2147485617" r:id="rId3"/>
    <p:sldLayoutId id="2147485618" r:id="rId4"/>
    <p:sldLayoutId id="2147485619" r:id="rId5"/>
    <p:sldLayoutId id="2147485620" r:id="rId6"/>
    <p:sldLayoutId id="2147485621" r:id="rId7"/>
    <p:sldLayoutId id="2147485622" r:id="rId8"/>
    <p:sldLayoutId id="2147485623" r:id="rId9"/>
    <p:sldLayoutId id="2147485624" r:id="rId10"/>
    <p:sldLayoutId id="214748562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3092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30925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/>
      <p:bldP spid="3092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9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92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5913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39" r:id="rId1"/>
    <p:sldLayoutId id="2147485640" r:id="rId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4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314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  <p:sldLayoutId id="2147485654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35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3568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73568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3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682" grpId="0"/>
      <p:bldP spid="173568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56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356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188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88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8887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18887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56" r:id="rId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7176" name="Picture 5"/>
            <p:cNvPicPr>
              <a:picLocks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6"/>
            <p:cNvPicPr>
              <a:picLocks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  <p:sldLayoutId id="2147485666" r:id="rId8"/>
    <p:sldLayoutId id="2147485667" r:id="rId9"/>
    <p:sldLayoutId id="2147485668" r:id="rId10"/>
    <p:sldLayoutId id="2147485669" r:id="rId11"/>
    <p:sldLayoutId id="2147485670" r:id="rId12"/>
    <p:sldLayoutId id="2147485671" r:id="rId13"/>
    <p:sldLayoutId id="2147485672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9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2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62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62099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62099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74" r:id="rId1"/>
    <p:sldLayoutId id="2147485675" r:id="rId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77" r:id="rId1"/>
    <p:sldLayoutId id="2147485678" r:id="rId2"/>
    <p:sldLayoutId id="2147485679" r:id="rId3"/>
    <p:sldLayoutId id="2147485680" r:id="rId4"/>
    <p:sldLayoutId id="2147485681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00455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  <p:sldLayoutId id="2147485688" r:id="rId6"/>
    <p:sldLayoutId id="2147485689" r:id="rId7"/>
    <p:sldLayoutId id="2147485690" r:id="rId8"/>
    <p:sldLayoutId id="2147485691" r:id="rId9"/>
    <p:sldLayoutId id="2147485692" r:id="rId10"/>
    <p:sldLayoutId id="2147485693" r:id="rId11"/>
    <p:sldLayoutId id="2147485694" r:id="rId12"/>
    <p:sldLayoutId id="214748569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2" name="Line 6"/>
          <p:cNvSpPr>
            <a:spLocks noChangeShapeType="1"/>
          </p:cNvSpPr>
          <p:nvPr userDrawn="1"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58183" name="Rectangle 7"/>
          <p:cNvSpPr>
            <a:spLocks noChangeArrowheads="1"/>
          </p:cNvSpPr>
          <p:nvPr userDrawn="1"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458184" name="Picture 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97" r:id="rId1"/>
    <p:sldLayoutId id="2147485698" r:id="rId2"/>
    <p:sldLayoutId id="2147485699" r:id="rId3"/>
    <p:sldLayoutId id="2147485700" r:id="rId4"/>
    <p:sldLayoutId id="2147485701" r:id="rId5"/>
    <p:sldLayoutId id="2147485702" r:id="rId6"/>
    <p:sldLayoutId id="2147485703" r:id="rId7"/>
    <p:sldLayoutId id="2147485704" r:id="rId8"/>
    <p:sldLayoutId id="2147485705" r:id="rId9"/>
    <p:sldLayoutId id="2147485706" r:id="rId10"/>
    <p:sldLayoutId id="2147485707" r:id="rId11"/>
    <p:sldLayoutId id="2147485708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8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188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188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18887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18887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5654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10" r:id="rId1"/>
    <p:sldLayoutId id="2147485711" r:id="rId2"/>
    <p:sldLayoutId id="2147485712" r:id="rId3"/>
    <p:sldLayoutId id="2147485713" r:id="rId4"/>
    <p:sldLayoutId id="2147485714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pic>
        <p:nvPicPr>
          <p:cNvPr id="15913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58603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65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65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65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7F3157E6-F4B6-47DC-9E5A-C8A140D3A6E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0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ltGray">
          <a:xfrm>
            <a:off x="0" y="0"/>
            <a:ext cx="9144000" cy="37338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152400" y="152400"/>
            <a:ext cx="8413750" cy="685800"/>
            <a:chOff x="96" y="96"/>
            <a:chExt cx="5300" cy="432"/>
          </a:xfrm>
        </p:grpSpPr>
        <p:sp>
          <p:nvSpPr>
            <p:cNvPr id="150532" name="Freeform 4"/>
            <p:cNvSpPr>
              <a:spLocks/>
            </p:cNvSpPr>
            <p:nvPr userDrawn="1"/>
          </p:nvSpPr>
          <p:spPr bwMode="gray">
            <a:xfrm>
              <a:off x="1925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3" name="Freeform 5"/>
            <p:cNvSpPr>
              <a:spLocks/>
            </p:cNvSpPr>
            <p:nvPr userDrawn="1"/>
          </p:nvSpPr>
          <p:spPr bwMode="gray">
            <a:xfrm>
              <a:off x="1833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4" name="Freeform 6"/>
            <p:cNvSpPr>
              <a:spLocks/>
            </p:cNvSpPr>
            <p:nvPr userDrawn="1"/>
          </p:nvSpPr>
          <p:spPr bwMode="gray">
            <a:xfrm>
              <a:off x="1734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5" name="Freeform 7"/>
            <p:cNvSpPr>
              <a:spLocks/>
            </p:cNvSpPr>
            <p:nvPr userDrawn="1"/>
          </p:nvSpPr>
          <p:spPr bwMode="gray">
            <a:xfrm>
              <a:off x="1921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6" name="Freeform 8"/>
            <p:cNvSpPr>
              <a:spLocks/>
            </p:cNvSpPr>
            <p:nvPr userDrawn="1"/>
          </p:nvSpPr>
          <p:spPr bwMode="gray">
            <a:xfrm>
              <a:off x="1829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7" name="Freeform 9"/>
            <p:cNvSpPr>
              <a:spLocks/>
            </p:cNvSpPr>
            <p:nvPr userDrawn="1"/>
          </p:nvSpPr>
          <p:spPr bwMode="gray">
            <a:xfrm>
              <a:off x="1730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8" name="Freeform 10"/>
            <p:cNvSpPr>
              <a:spLocks/>
            </p:cNvSpPr>
            <p:nvPr userDrawn="1"/>
          </p:nvSpPr>
          <p:spPr bwMode="gray">
            <a:xfrm>
              <a:off x="1988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39" name="Freeform 11"/>
            <p:cNvSpPr>
              <a:spLocks/>
            </p:cNvSpPr>
            <p:nvPr userDrawn="1"/>
          </p:nvSpPr>
          <p:spPr bwMode="gray">
            <a:xfrm>
              <a:off x="1993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0" name="Freeform 12"/>
            <p:cNvSpPr>
              <a:spLocks/>
            </p:cNvSpPr>
            <p:nvPr userDrawn="1"/>
          </p:nvSpPr>
          <p:spPr bwMode="gray">
            <a:xfrm>
              <a:off x="1395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1" name="Freeform 13"/>
            <p:cNvSpPr>
              <a:spLocks/>
            </p:cNvSpPr>
            <p:nvPr userDrawn="1"/>
          </p:nvSpPr>
          <p:spPr bwMode="gray">
            <a:xfrm>
              <a:off x="1303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2" name="Freeform 14"/>
            <p:cNvSpPr>
              <a:spLocks/>
            </p:cNvSpPr>
            <p:nvPr userDrawn="1"/>
          </p:nvSpPr>
          <p:spPr bwMode="gray">
            <a:xfrm>
              <a:off x="1204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3" name="Freeform 15"/>
            <p:cNvSpPr>
              <a:spLocks/>
            </p:cNvSpPr>
            <p:nvPr userDrawn="1"/>
          </p:nvSpPr>
          <p:spPr bwMode="gray">
            <a:xfrm>
              <a:off x="1391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4" name="Freeform 16"/>
            <p:cNvSpPr>
              <a:spLocks/>
            </p:cNvSpPr>
            <p:nvPr userDrawn="1"/>
          </p:nvSpPr>
          <p:spPr bwMode="gray">
            <a:xfrm>
              <a:off x="1299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5" name="Freeform 17"/>
            <p:cNvSpPr>
              <a:spLocks/>
            </p:cNvSpPr>
            <p:nvPr userDrawn="1"/>
          </p:nvSpPr>
          <p:spPr bwMode="gray">
            <a:xfrm>
              <a:off x="1200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6" name="Freeform 18"/>
            <p:cNvSpPr>
              <a:spLocks/>
            </p:cNvSpPr>
            <p:nvPr userDrawn="1"/>
          </p:nvSpPr>
          <p:spPr bwMode="gray">
            <a:xfrm>
              <a:off x="1458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7" name="Freeform 19"/>
            <p:cNvSpPr>
              <a:spLocks/>
            </p:cNvSpPr>
            <p:nvPr userDrawn="1"/>
          </p:nvSpPr>
          <p:spPr bwMode="gray">
            <a:xfrm>
              <a:off x="1463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8" name="Freeform 20"/>
            <p:cNvSpPr>
              <a:spLocks/>
            </p:cNvSpPr>
            <p:nvPr userDrawn="1"/>
          </p:nvSpPr>
          <p:spPr bwMode="gray">
            <a:xfrm>
              <a:off x="820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49" name="Freeform 21"/>
            <p:cNvSpPr>
              <a:spLocks/>
            </p:cNvSpPr>
            <p:nvPr userDrawn="1"/>
          </p:nvSpPr>
          <p:spPr bwMode="gray">
            <a:xfrm>
              <a:off x="728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0" name="Freeform 22"/>
            <p:cNvSpPr>
              <a:spLocks/>
            </p:cNvSpPr>
            <p:nvPr userDrawn="1"/>
          </p:nvSpPr>
          <p:spPr bwMode="gray">
            <a:xfrm>
              <a:off x="629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1" name="Freeform 23"/>
            <p:cNvSpPr>
              <a:spLocks/>
            </p:cNvSpPr>
            <p:nvPr userDrawn="1"/>
          </p:nvSpPr>
          <p:spPr bwMode="gray">
            <a:xfrm>
              <a:off x="816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2" name="Freeform 24"/>
            <p:cNvSpPr>
              <a:spLocks/>
            </p:cNvSpPr>
            <p:nvPr userDrawn="1"/>
          </p:nvSpPr>
          <p:spPr bwMode="gray">
            <a:xfrm>
              <a:off x="724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3" name="Freeform 25"/>
            <p:cNvSpPr>
              <a:spLocks/>
            </p:cNvSpPr>
            <p:nvPr userDrawn="1"/>
          </p:nvSpPr>
          <p:spPr bwMode="gray">
            <a:xfrm>
              <a:off x="625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4" name="Freeform 26"/>
            <p:cNvSpPr>
              <a:spLocks/>
            </p:cNvSpPr>
            <p:nvPr userDrawn="1"/>
          </p:nvSpPr>
          <p:spPr bwMode="gray">
            <a:xfrm>
              <a:off x="883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5" name="Freeform 27"/>
            <p:cNvSpPr>
              <a:spLocks/>
            </p:cNvSpPr>
            <p:nvPr userDrawn="1"/>
          </p:nvSpPr>
          <p:spPr bwMode="gray">
            <a:xfrm>
              <a:off x="888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6" name="Freeform 28"/>
            <p:cNvSpPr>
              <a:spLocks/>
            </p:cNvSpPr>
            <p:nvPr userDrawn="1"/>
          </p:nvSpPr>
          <p:spPr bwMode="gray">
            <a:xfrm>
              <a:off x="291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7" name="Freeform 29"/>
            <p:cNvSpPr>
              <a:spLocks/>
            </p:cNvSpPr>
            <p:nvPr userDrawn="1"/>
          </p:nvSpPr>
          <p:spPr bwMode="gray">
            <a:xfrm>
              <a:off x="199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8" name="Freeform 30"/>
            <p:cNvSpPr>
              <a:spLocks/>
            </p:cNvSpPr>
            <p:nvPr userDrawn="1"/>
          </p:nvSpPr>
          <p:spPr bwMode="gray">
            <a:xfrm>
              <a:off x="100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59" name="Freeform 31"/>
            <p:cNvSpPr>
              <a:spLocks/>
            </p:cNvSpPr>
            <p:nvPr userDrawn="1"/>
          </p:nvSpPr>
          <p:spPr bwMode="gray">
            <a:xfrm>
              <a:off x="287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0" name="Freeform 32"/>
            <p:cNvSpPr>
              <a:spLocks/>
            </p:cNvSpPr>
            <p:nvPr userDrawn="1"/>
          </p:nvSpPr>
          <p:spPr bwMode="gray">
            <a:xfrm>
              <a:off x="195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1" name="Freeform 33"/>
            <p:cNvSpPr>
              <a:spLocks/>
            </p:cNvSpPr>
            <p:nvPr userDrawn="1"/>
          </p:nvSpPr>
          <p:spPr bwMode="gray">
            <a:xfrm>
              <a:off x="96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2" name="Freeform 34"/>
            <p:cNvSpPr>
              <a:spLocks/>
            </p:cNvSpPr>
            <p:nvPr userDrawn="1"/>
          </p:nvSpPr>
          <p:spPr bwMode="gray">
            <a:xfrm>
              <a:off x="354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3" name="Freeform 35"/>
            <p:cNvSpPr>
              <a:spLocks/>
            </p:cNvSpPr>
            <p:nvPr userDrawn="1"/>
          </p:nvSpPr>
          <p:spPr bwMode="gray">
            <a:xfrm>
              <a:off x="359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4" name="Freeform 36"/>
            <p:cNvSpPr>
              <a:spLocks/>
            </p:cNvSpPr>
            <p:nvPr userDrawn="1"/>
          </p:nvSpPr>
          <p:spPr bwMode="gray">
            <a:xfrm>
              <a:off x="2499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5" name="Freeform 37"/>
            <p:cNvSpPr>
              <a:spLocks/>
            </p:cNvSpPr>
            <p:nvPr userDrawn="1"/>
          </p:nvSpPr>
          <p:spPr bwMode="gray">
            <a:xfrm>
              <a:off x="2407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6" name="Freeform 38"/>
            <p:cNvSpPr>
              <a:spLocks/>
            </p:cNvSpPr>
            <p:nvPr userDrawn="1"/>
          </p:nvSpPr>
          <p:spPr bwMode="gray">
            <a:xfrm>
              <a:off x="2308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7" name="Freeform 39"/>
            <p:cNvSpPr>
              <a:spLocks/>
            </p:cNvSpPr>
            <p:nvPr userDrawn="1"/>
          </p:nvSpPr>
          <p:spPr bwMode="gray">
            <a:xfrm>
              <a:off x="2495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8" name="Freeform 40"/>
            <p:cNvSpPr>
              <a:spLocks/>
            </p:cNvSpPr>
            <p:nvPr userDrawn="1"/>
          </p:nvSpPr>
          <p:spPr bwMode="gray">
            <a:xfrm>
              <a:off x="2403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69" name="Freeform 41"/>
            <p:cNvSpPr>
              <a:spLocks/>
            </p:cNvSpPr>
            <p:nvPr userDrawn="1"/>
          </p:nvSpPr>
          <p:spPr bwMode="gray">
            <a:xfrm>
              <a:off x="2304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0" name="Freeform 42"/>
            <p:cNvSpPr>
              <a:spLocks/>
            </p:cNvSpPr>
            <p:nvPr userDrawn="1"/>
          </p:nvSpPr>
          <p:spPr bwMode="gray">
            <a:xfrm>
              <a:off x="2562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1" name="Freeform 43"/>
            <p:cNvSpPr>
              <a:spLocks/>
            </p:cNvSpPr>
            <p:nvPr userDrawn="1"/>
          </p:nvSpPr>
          <p:spPr bwMode="gray">
            <a:xfrm>
              <a:off x="2567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2" name="Freeform 44"/>
            <p:cNvSpPr>
              <a:spLocks/>
            </p:cNvSpPr>
            <p:nvPr userDrawn="1"/>
          </p:nvSpPr>
          <p:spPr bwMode="gray">
            <a:xfrm>
              <a:off x="3027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3" name="Freeform 45"/>
            <p:cNvSpPr>
              <a:spLocks/>
            </p:cNvSpPr>
            <p:nvPr userDrawn="1"/>
          </p:nvSpPr>
          <p:spPr bwMode="gray">
            <a:xfrm>
              <a:off x="2935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4" name="Freeform 46"/>
            <p:cNvSpPr>
              <a:spLocks/>
            </p:cNvSpPr>
            <p:nvPr userDrawn="1"/>
          </p:nvSpPr>
          <p:spPr bwMode="gray">
            <a:xfrm>
              <a:off x="2836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5" name="Freeform 47"/>
            <p:cNvSpPr>
              <a:spLocks/>
            </p:cNvSpPr>
            <p:nvPr userDrawn="1"/>
          </p:nvSpPr>
          <p:spPr bwMode="gray">
            <a:xfrm>
              <a:off x="3023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6" name="Freeform 48"/>
            <p:cNvSpPr>
              <a:spLocks/>
            </p:cNvSpPr>
            <p:nvPr userDrawn="1"/>
          </p:nvSpPr>
          <p:spPr bwMode="gray">
            <a:xfrm>
              <a:off x="2931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7" name="Freeform 49"/>
            <p:cNvSpPr>
              <a:spLocks/>
            </p:cNvSpPr>
            <p:nvPr userDrawn="1"/>
          </p:nvSpPr>
          <p:spPr bwMode="gray">
            <a:xfrm>
              <a:off x="2832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8" name="Freeform 50"/>
            <p:cNvSpPr>
              <a:spLocks/>
            </p:cNvSpPr>
            <p:nvPr userDrawn="1"/>
          </p:nvSpPr>
          <p:spPr bwMode="gray">
            <a:xfrm>
              <a:off x="3090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79" name="Freeform 51"/>
            <p:cNvSpPr>
              <a:spLocks/>
            </p:cNvSpPr>
            <p:nvPr userDrawn="1"/>
          </p:nvSpPr>
          <p:spPr bwMode="gray">
            <a:xfrm>
              <a:off x="3095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0" name="Freeform 52"/>
            <p:cNvSpPr>
              <a:spLocks/>
            </p:cNvSpPr>
            <p:nvPr userDrawn="1"/>
          </p:nvSpPr>
          <p:spPr bwMode="gray">
            <a:xfrm>
              <a:off x="3603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1" name="Freeform 53"/>
            <p:cNvSpPr>
              <a:spLocks/>
            </p:cNvSpPr>
            <p:nvPr userDrawn="1"/>
          </p:nvSpPr>
          <p:spPr bwMode="gray">
            <a:xfrm>
              <a:off x="3511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2" name="Freeform 54"/>
            <p:cNvSpPr>
              <a:spLocks/>
            </p:cNvSpPr>
            <p:nvPr userDrawn="1"/>
          </p:nvSpPr>
          <p:spPr bwMode="gray">
            <a:xfrm>
              <a:off x="3412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3" name="Freeform 55"/>
            <p:cNvSpPr>
              <a:spLocks/>
            </p:cNvSpPr>
            <p:nvPr userDrawn="1"/>
          </p:nvSpPr>
          <p:spPr bwMode="gray">
            <a:xfrm>
              <a:off x="3599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4" name="Freeform 56"/>
            <p:cNvSpPr>
              <a:spLocks/>
            </p:cNvSpPr>
            <p:nvPr userDrawn="1"/>
          </p:nvSpPr>
          <p:spPr bwMode="gray">
            <a:xfrm>
              <a:off x="3507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5" name="Freeform 57"/>
            <p:cNvSpPr>
              <a:spLocks/>
            </p:cNvSpPr>
            <p:nvPr userDrawn="1"/>
          </p:nvSpPr>
          <p:spPr bwMode="gray">
            <a:xfrm>
              <a:off x="3408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6" name="Freeform 58"/>
            <p:cNvSpPr>
              <a:spLocks/>
            </p:cNvSpPr>
            <p:nvPr userDrawn="1"/>
          </p:nvSpPr>
          <p:spPr bwMode="gray">
            <a:xfrm>
              <a:off x="3666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7" name="Freeform 59"/>
            <p:cNvSpPr>
              <a:spLocks/>
            </p:cNvSpPr>
            <p:nvPr userDrawn="1"/>
          </p:nvSpPr>
          <p:spPr bwMode="gray">
            <a:xfrm>
              <a:off x="3671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8" name="Freeform 60"/>
            <p:cNvSpPr>
              <a:spLocks/>
            </p:cNvSpPr>
            <p:nvPr userDrawn="1"/>
          </p:nvSpPr>
          <p:spPr bwMode="gray">
            <a:xfrm>
              <a:off x="4131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89" name="Freeform 61"/>
            <p:cNvSpPr>
              <a:spLocks/>
            </p:cNvSpPr>
            <p:nvPr userDrawn="1"/>
          </p:nvSpPr>
          <p:spPr bwMode="gray">
            <a:xfrm>
              <a:off x="4039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0" name="Freeform 62"/>
            <p:cNvSpPr>
              <a:spLocks/>
            </p:cNvSpPr>
            <p:nvPr userDrawn="1"/>
          </p:nvSpPr>
          <p:spPr bwMode="gray">
            <a:xfrm>
              <a:off x="3940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1" name="Freeform 63"/>
            <p:cNvSpPr>
              <a:spLocks/>
            </p:cNvSpPr>
            <p:nvPr userDrawn="1"/>
          </p:nvSpPr>
          <p:spPr bwMode="gray">
            <a:xfrm>
              <a:off x="4127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2" name="Freeform 64"/>
            <p:cNvSpPr>
              <a:spLocks/>
            </p:cNvSpPr>
            <p:nvPr userDrawn="1"/>
          </p:nvSpPr>
          <p:spPr bwMode="gray">
            <a:xfrm>
              <a:off x="4035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3" name="Freeform 65"/>
            <p:cNvSpPr>
              <a:spLocks/>
            </p:cNvSpPr>
            <p:nvPr userDrawn="1"/>
          </p:nvSpPr>
          <p:spPr bwMode="gray">
            <a:xfrm>
              <a:off x="3936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4" name="Freeform 66"/>
            <p:cNvSpPr>
              <a:spLocks/>
            </p:cNvSpPr>
            <p:nvPr userDrawn="1"/>
          </p:nvSpPr>
          <p:spPr bwMode="gray">
            <a:xfrm>
              <a:off x="4194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5" name="Freeform 67"/>
            <p:cNvSpPr>
              <a:spLocks/>
            </p:cNvSpPr>
            <p:nvPr userDrawn="1"/>
          </p:nvSpPr>
          <p:spPr bwMode="gray">
            <a:xfrm>
              <a:off x="4199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6" name="Freeform 68"/>
            <p:cNvSpPr>
              <a:spLocks/>
            </p:cNvSpPr>
            <p:nvPr userDrawn="1"/>
          </p:nvSpPr>
          <p:spPr bwMode="gray">
            <a:xfrm>
              <a:off x="4707" y="101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7" name="Freeform 69"/>
            <p:cNvSpPr>
              <a:spLocks/>
            </p:cNvSpPr>
            <p:nvPr userDrawn="1"/>
          </p:nvSpPr>
          <p:spPr bwMode="gray">
            <a:xfrm>
              <a:off x="4615" y="159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8" name="Freeform 70"/>
            <p:cNvSpPr>
              <a:spLocks/>
            </p:cNvSpPr>
            <p:nvPr userDrawn="1"/>
          </p:nvSpPr>
          <p:spPr bwMode="gray">
            <a:xfrm>
              <a:off x="4516" y="227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599" name="Freeform 71"/>
            <p:cNvSpPr>
              <a:spLocks/>
            </p:cNvSpPr>
            <p:nvPr userDrawn="1"/>
          </p:nvSpPr>
          <p:spPr bwMode="gray">
            <a:xfrm>
              <a:off x="4703" y="96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0" name="Freeform 72"/>
            <p:cNvSpPr>
              <a:spLocks/>
            </p:cNvSpPr>
            <p:nvPr userDrawn="1"/>
          </p:nvSpPr>
          <p:spPr bwMode="gray">
            <a:xfrm>
              <a:off x="4611" y="154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1" name="Freeform 73"/>
            <p:cNvSpPr>
              <a:spLocks/>
            </p:cNvSpPr>
            <p:nvPr userDrawn="1"/>
          </p:nvSpPr>
          <p:spPr bwMode="gray">
            <a:xfrm>
              <a:off x="4512" y="222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2" name="Freeform 74"/>
            <p:cNvSpPr>
              <a:spLocks/>
            </p:cNvSpPr>
            <p:nvPr userDrawn="1"/>
          </p:nvSpPr>
          <p:spPr bwMode="gray">
            <a:xfrm>
              <a:off x="4770" y="163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3" name="Freeform 75"/>
            <p:cNvSpPr>
              <a:spLocks/>
            </p:cNvSpPr>
            <p:nvPr userDrawn="1"/>
          </p:nvSpPr>
          <p:spPr bwMode="gray">
            <a:xfrm>
              <a:off x="4775" y="167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4" name="Freeform 76"/>
            <p:cNvSpPr>
              <a:spLocks/>
            </p:cNvSpPr>
            <p:nvPr userDrawn="1"/>
          </p:nvSpPr>
          <p:spPr bwMode="gray">
            <a:xfrm>
              <a:off x="5235" y="293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4"/>
                </a:cxn>
                <a:cxn ang="0">
                  <a:pos x="697" y="1761"/>
                </a:cxn>
                <a:cxn ang="0">
                  <a:pos x="366" y="2098"/>
                </a:cxn>
                <a:cxn ang="0">
                  <a:pos x="140" y="2515"/>
                </a:cxn>
                <a:cxn ang="0">
                  <a:pos x="20" y="2980"/>
                </a:cxn>
                <a:cxn ang="0">
                  <a:pos x="9" y="3456"/>
                </a:cxn>
                <a:cxn ang="0">
                  <a:pos x="110" y="3906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6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7"/>
                </a:cxn>
                <a:cxn ang="0">
                  <a:pos x="1476" y="6652"/>
                </a:cxn>
                <a:cxn ang="0">
                  <a:pos x="1868" y="6881"/>
                </a:cxn>
                <a:cxn ang="0">
                  <a:pos x="2297" y="7014"/>
                </a:cxn>
                <a:cxn ang="0">
                  <a:pos x="2734" y="7031"/>
                </a:cxn>
                <a:cxn ang="0">
                  <a:pos x="3150" y="6913"/>
                </a:cxn>
                <a:cxn ang="0">
                  <a:pos x="3513" y="6641"/>
                </a:cxn>
                <a:cxn ang="0">
                  <a:pos x="3833" y="6508"/>
                </a:cxn>
                <a:cxn ang="0">
                  <a:pos x="4235" y="6826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0"/>
                </a:cxn>
                <a:cxn ang="0">
                  <a:pos x="5990" y="6740"/>
                </a:cxn>
                <a:cxn ang="0">
                  <a:pos x="6329" y="6464"/>
                </a:cxn>
                <a:cxn ang="0">
                  <a:pos x="6573" y="6120"/>
                </a:cxn>
                <a:cxn ang="0">
                  <a:pos x="6696" y="5727"/>
                </a:cxn>
                <a:cxn ang="0">
                  <a:pos x="6670" y="5301"/>
                </a:cxn>
                <a:cxn ang="0">
                  <a:pos x="6469" y="4860"/>
                </a:cxn>
                <a:cxn ang="0">
                  <a:pos x="6662" y="4562"/>
                </a:cxn>
                <a:cxn ang="0">
                  <a:pos x="6993" y="4250"/>
                </a:cxn>
                <a:cxn ang="0">
                  <a:pos x="7184" y="3861"/>
                </a:cxn>
                <a:cxn ang="0">
                  <a:pos x="7247" y="3426"/>
                </a:cxn>
                <a:cxn ang="0">
                  <a:pos x="7196" y="2978"/>
                </a:cxn>
                <a:cxn ang="0">
                  <a:pos x="7043" y="2543"/>
                </a:cxn>
                <a:cxn ang="0">
                  <a:pos x="6799" y="2155"/>
                </a:cxn>
                <a:cxn ang="0">
                  <a:pos x="6480" y="1844"/>
                </a:cxn>
                <a:cxn ang="0">
                  <a:pos x="6097" y="1638"/>
                </a:cxn>
                <a:cxn ang="0">
                  <a:pos x="5661" y="1570"/>
                </a:cxn>
                <a:cxn ang="0">
                  <a:pos x="5187" y="1669"/>
                </a:cxn>
                <a:cxn ang="0">
                  <a:pos x="5177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3" y="8"/>
                </a:cxn>
                <a:cxn ang="0">
                  <a:pos x="3286" y="20"/>
                </a:cxn>
                <a:cxn ang="0">
                  <a:pos x="2829" y="144"/>
                </a:cxn>
                <a:cxn ang="0">
                  <a:pos x="2442" y="379"/>
                </a:cxn>
                <a:cxn ang="0">
                  <a:pos x="2166" y="723"/>
                </a:cxn>
                <a:cxn ang="0">
                  <a:pos x="2043" y="1177"/>
                </a:cxn>
              </a:cxnLst>
              <a:rect l="0" t="0" r="r" b="b"/>
              <a:pathLst>
                <a:path w="7247" h="7039">
                  <a:moveTo>
                    <a:pt x="2065" y="1539"/>
                  </a:moveTo>
                  <a:lnTo>
                    <a:pt x="1856" y="1497"/>
                  </a:lnTo>
                  <a:lnTo>
                    <a:pt x="1658" y="1479"/>
                  </a:lnTo>
                  <a:lnTo>
                    <a:pt x="1471" y="1481"/>
                  </a:lnTo>
                  <a:lnTo>
                    <a:pt x="1294" y="1503"/>
                  </a:lnTo>
                  <a:lnTo>
                    <a:pt x="1127" y="1544"/>
                  </a:lnTo>
                  <a:lnTo>
                    <a:pt x="973" y="1601"/>
                  </a:lnTo>
                  <a:lnTo>
                    <a:pt x="829" y="1674"/>
                  </a:lnTo>
                  <a:lnTo>
                    <a:pt x="697" y="1761"/>
                  </a:lnTo>
                  <a:lnTo>
                    <a:pt x="575" y="1863"/>
                  </a:lnTo>
                  <a:lnTo>
                    <a:pt x="465" y="1975"/>
                  </a:lnTo>
                  <a:lnTo>
                    <a:pt x="366" y="2098"/>
                  </a:lnTo>
                  <a:lnTo>
                    <a:pt x="279" y="2229"/>
                  </a:lnTo>
                  <a:lnTo>
                    <a:pt x="203" y="2370"/>
                  </a:lnTo>
                  <a:lnTo>
                    <a:pt x="140" y="2515"/>
                  </a:lnTo>
                  <a:lnTo>
                    <a:pt x="88" y="2667"/>
                  </a:lnTo>
                  <a:lnTo>
                    <a:pt x="48" y="2822"/>
                  </a:lnTo>
                  <a:lnTo>
                    <a:pt x="20" y="2980"/>
                  </a:lnTo>
                  <a:lnTo>
                    <a:pt x="4" y="3139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0"/>
                  </a:lnTo>
                  <a:lnTo>
                    <a:pt x="64" y="3761"/>
                  </a:lnTo>
                  <a:lnTo>
                    <a:pt x="110" y="3906"/>
                  </a:lnTo>
                  <a:lnTo>
                    <a:pt x="169" y="4045"/>
                  </a:lnTo>
                  <a:lnTo>
                    <a:pt x="241" y="4176"/>
                  </a:lnTo>
                  <a:lnTo>
                    <a:pt x="325" y="4298"/>
                  </a:lnTo>
                  <a:lnTo>
                    <a:pt x="423" y="4408"/>
                  </a:lnTo>
                  <a:lnTo>
                    <a:pt x="534" y="4506"/>
                  </a:lnTo>
                  <a:lnTo>
                    <a:pt x="658" y="4593"/>
                  </a:lnTo>
                  <a:lnTo>
                    <a:pt x="796" y="4663"/>
                  </a:lnTo>
                  <a:lnTo>
                    <a:pt x="946" y="4718"/>
                  </a:lnTo>
                  <a:lnTo>
                    <a:pt x="1110" y="4756"/>
                  </a:lnTo>
                  <a:lnTo>
                    <a:pt x="1009" y="4893"/>
                  </a:lnTo>
                  <a:lnTo>
                    <a:pt x="930" y="5031"/>
                  </a:lnTo>
                  <a:lnTo>
                    <a:pt x="872" y="5171"/>
                  </a:lnTo>
                  <a:lnTo>
                    <a:pt x="836" y="5310"/>
                  </a:lnTo>
                  <a:lnTo>
                    <a:pt x="818" y="5449"/>
                  </a:lnTo>
                  <a:lnTo>
                    <a:pt x="819" y="5588"/>
                  </a:lnTo>
                  <a:lnTo>
                    <a:pt x="838" y="5723"/>
                  </a:lnTo>
                  <a:lnTo>
                    <a:pt x="872" y="5856"/>
                  </a:lnTo>
                  <a:lnTo>
                    <a:pt x="922" y="5986"/>
                  </a:lnTo>
                  <a:lnTo>
                    <a:pt x="986" y="6111"/>
                  </a:lnTo>
                  <a:lnTo>
                    <a:pt x="1062" y="6232"/>
                  </a:lnTo>
                  <a:lnTo>
                    <a:pt x="1150" y="6347"/>
                  </a:lnTo>
                  <a:lnTo>
                    <a:pt x="1250" y="6457"/>
                  </a:lnTo>
                  <a:lnTo>
                    <a:pt x="1359" y="6558"/>
                  </a:lnTo>
                  <a:lnTo>
                    <a:pt x="1476" y="6652"/>
                  </a:lnTo>
                  <a:lnTo>
                    <a:pt x="1601" y="6738"/>
                  </a:lnTo>
                  <a:lnTo>
                    <a:pt x="1732" y="6814"/>
                  </a:lnTo>
                  <a:lnTo>
                    <a:pt x="1868" y="6881"/>
                  </a:lnTo>
                  <a:lnTo>
                    <a:pt x="2008" y="6936"/>
                  </a:lnTo>
                  <a:lnTo>
                    <a:pt x="2152" y="6982"/>
                  </a:lnTo>
                  <a:lnTo>
                    <a:pt x="2297" y="7014"/>
                  </a:lnTo>
                  <a:lnTo>
                    <a:pt x="2444" y="7033"/>
                  </a:lnTo>
                  <a:lnTo>
                    <a:pt x="2589" y="7039"/>
                  </a:lnTo>
                  <a:lnTo>
                    <a:pt x="2734" y="7031"/>
                  </a:lnTo>
                  <a:lnTo>
                    <a:pt x="2877" y="7008"/>
                  </a:lnTo>
                  <a:lnTo>
                    <a:pt x="3016" y="6969"/>
                  </a:lnTo>
                  <a:lnTo>
                    <a:pt x="3150" y="6913"/>
                  </a:lnTo>
                  <a:lnTo>
                    <a:pt x="3278" y="6841"/>
                  </a:lnTo>
                  <a:lnTo>
                    <a:pt x="3400" y="6751"/>
                  </a:lnTo>
                  <a:lnTo>
                    <a:pt x="3513" y="6641"/>
                  </a:lnTo>
                  <a:lnTo>
                    <a:pt x="3618" y="6513"/>
                  </a:lnTo>
                  <a:lnTo>
                    <a:pt x="3713" y="6364"/>
                  </a:lnTo>
                  <a:lnTo>
                    <a:pt x="3833" y="6508"/>
                  </a:lnTo>
                  <a:lnTo>
                    <a:pt x="3961" y="6632"/>
                  </a:lnTo>
                  <a:lnTo>
                    <a:pt x="4095" y="6738"/>
                  </a:lnTo>
                  <a:lnTo>
                    <a:pt x="4235" y="6826"/>
                  </a:lnTo>
                  <a:lnTo>
                    <a:pt x="4380" y="6897"/>
                  </a:lnTo>
                  <a:lnTo>
                    <a:pt x="4529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5"/>
                  </a:lnTo>
                  <a:lnTo>
                    <a:pt x="5138" y="7021"/>
                  </a:lnTo>
                  <a:lnTo>
                    <a:pt x="5290" y="7003"/>
                  </a:lnTo>
                  <a:lnTo>
                    <a:pt x="5439" y="6973"/>
                  </a:lnTo>
                  <a:lnTo>
                    <a:pt x="5584" y="6930"/>
                  </a:lnTo>
                  <a:lnTo>
                    <a:pt x="5725" y="6877"/>
                  </a:lnTo>
                  <a:lnTo>
                    <a:pt x="5860" y="6813"/>
                  </a:lnTo>
                  <a:lnTo>
                    <a:pt x="5990" y="6740"/>
                  </a:lnTo>
                  <a:lnTo>
                    <a:pt x="6112" y="6656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5"/>
                  </a:lnTo>
                  <a:lnTo>
                    <a:pt x="6504" y="6241"/>
                  </a:lnTo>
                  <a:lnTo>
                    <a:pt x="6573" y="6120"/>
                  </a:lnTo>
                  <a:lnTo>
                    <a:pt x="6629" y="5994"/>
                  </a:lnTo>
                  <a:lnTo>
                    <a:pt x="6670" y="5863"/>
                  </a:lnTo>
                  <a:lnTo>
                    <a:pt x="6696" y="5727"/>
                  </a:lnTo>
                  <a:lnTo>
                    <a:pt x="6705" y="5589"/>
                  </a:lnTo>
                  <a:lnTo>
                    <a:pt x="6697" y="5446"/>
                  </a:lnTo>
                  <a:lnTo>
                    <a:pt x="6670" y="5301"/>
                  </a:lnTo>
                  <a:lnTo>
                    <a:pt x="6624" y="5155"/>
                  </a:lnTo>
                  <a:lnTo>
                    <a:pt x="6558" y="5008"/>
                  </a:lnTo>
                  <a:lnTo>
                    <a:pt x="6469" y="4860"/>
                  </a:lnTo>
                  <a:lnTo>
                    <a:pt x="6359" y="4712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9" y="4467"/>
                  </a:lnTo>
                  <a:lnTo>
                    <a:pt x="6900" y="4363"/>
                  </a:lnTo>
                  <a:lnTo>
                    <a:pt x="6993" y="4250"/>
                  </a:lnTo>
                  <a:lnTo>
                    <a:pt x="7072" y="4127"/>
                  </a:lnTo>
                  <a:lnTo>
                    <a:pt x="7135" y="3997"/>
                  </a:lnTo>
                  <a:lnTo>
                    <a:pt x="7184" y="3861"/>
                  </a:lnTo>
                  <a:lnTo>
                    <a:pt x="7218" y="3720"/>
                  </a:lnTo>
                  <a:lnTo>
                    <a:pt x="7239" y="3574"/>
                  </a:lnTo>
                  <a:lnTo>
                    <a:pt x="7247" y="3426"/>
                  </a:lnTo>
                  <a:lnTo>
                    <a:pt x="7242" y="3277"/>
                  </a:lnTo>
                  <a:lnTo>
                    <a:pt x="7225" y="3127"/>
                  </a:lnTo>
                  <a:lnTo>
                    <a:pt x="7196" y="2978"/>
                  </a:lnTo>
                  <a:lnTo>
                    <a:pt x="7155" y="2829"/>
                  </a:lnTo>
                  <a:lnTo>
                    <a:pt x="7104" y="2685"/>
                  </a:lnTo>
                  <a:lnTo>
                    <a:pt x="7043" y="2543"/>
                  </a:lnTo>
                  <a:lnTo>
                    <a:pt x="6971" y="2408"/>
                  </a:lnTo>
                  <a:lnTo>
                    <a:pt x="6890" y="2277"/>
                  </a:lnTo>
                  <a:lnTo>
                    <a:pt x="6799" y="2155"/>
                  </a:lnTo>
                  <a:lnTo>
                    <a:pt x="6701" y="2041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1"/>
                  </a:lnTo>
                  <a:lnTo>
                    <a:pt x="6231" y="1693"/>
                  </a:lnTo>
                  <a:lnTo>
                    <a:pt x="6097" y="1638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0"/>
                  </a:lnTo>
                  <a:lnTo>
                    <a:pt x="5507" y="1583"/>
                  </a:lnTo>
                  <a:lnTo>
                    <a:pt x="5349" y="1616"/>
                  </a:lnTo>
                  <a:lnTo>
                    <a:pt x="5187" y="1669"/>
                  </a:lnTo>
                  <a:lnTo>
                    <a:pt x="5206" y="1467"/>
                  </a:lnTo>
                  <a:lnTo>
                    <a:pt x="5202" y="1279"/>
                  </a:lnTo>
                  <a:lnTo>
                    <a:pt x="5177" y="1104"/>
                  </a:lnTo>
                  <a:lnTo>
                    <a:pt x="5132" y="941"/>
                  </a:lnTo>
                  <a:lnTo>
                    <a:pt x="5069" y="792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6" y="422"/>
                  </a:lnTo>
                  <a:lnTo>
                    <a:pt x="4665" y="325"/>
                  </a:lnTo>
                  <a:lnTo>
                    <a:pt x="4534" y="240"/>
                  </a:lnTo>
                  <a:lnTo>
                    <a:pt x="4393" y="168"/>
                  </a:lnTo>
                  <a:lnTo>
                    <a:pt x="4245" y="109"/>
                  </a:lnTo>
                  <a:lnTo>
                    <a:pt x="4092" y="63"/>
                  </a:lnTo>
                  <a:lnTo>
                    <a:pt x="3934" y="29"/>
                  </a:lnTo>
                  <a:lnTo>
                    <a:pt x="3773" y="8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6" y="90"/>
                  </a:lnTo>
                  <a:lnTo>
                    <a:pt x="2829" y="144"/>
                  </a:lnTo>
                  <a:lnTo>
                    <a:pt x="2690" y="211"/>
                  </a:lnTo>
                  <a:lnTo>
                    <a:pt x="2561" y="289"/>
                  </a:lnTo>
                  <a:lnTo>
                    <a:pt x="2442" y="379"/>
                  </a:lnTo>
                  <a:lnTo>
                    <a:pt x="2336" y="482"/>
                  </a:lnTo>
                  <a:lnTo>
                    <a:pt x="2243" y="597"/>
                  </a:lnTo>
                  <a:lnTo>
                    <a:pt x="2166" y="723"/>
                  </a:lnTo>
                  <a:lnTo>
                    <a:pt x="2106" y="863"/>
                  </a:lnTo>
                  <a:lnTo>
                    <a:pt x="2064" y="1014"/>
                  </a:lnTo>
                  <a:lnTo>
                    <a:pt x="2043" y="1177"/>
                  </a:lnTo>
                  <a:lnTo>
                    <a:pt x="2042" y="1352"/>
                  </a:lnTo>
                  <a:lnTo>
                    <a:pt x="2065" y="153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5" name="Freeform 77"/>
            <p:cNvSpPr>
              <a:spLocks/>
            </p:cNvSpPr>
            <p:nvPr userDrawn="1"/>
          </p:nvSpPr>
          <p:spPr bwMode="gray">
            <a:xfrm>
              <a:off x="5143" y="351"/>
              <a:ext cx="44" cy="45"/>
            </a:xfrm>
            <a:custGeom>
              <a:avLst/>
              <a:gdLst/>
              <a:ahLst/>
              <a:cxnLst>
                <a:cxn ang="0">
                  <a:pos x="1099" y="5"/>
                </a:cxn>
                <a:cxn ang="0">
                  <a:pos x="1246" y="32"/>
                </a:cxn>
                <a:cxn ang="0">
                  <a:pos x="1385" y="79"/>
                </a:cxn>
                <a:cxn ang="0">
                  <a:pos x="1514" y="145"/>
                </a:cxn>
                <a:cxn ang="0">
                  <a:pos x="1631" y="228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50" y="703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2"/>
                </a:cxn>
                <a:cxn ang="0">
                  <a:pos x="1950" y="1296"/>
                </a:cxn>
                <a:cxn ang="0">
                  <a:pos x="1896" y="1433"/>
                </a:cxn>
                <a:cxn ang="0">
                  <a:pos x="1824" y="1558"/>
                </a:cxn>
                <a:cxn ang="0">
                  <a:pos x="1735" y="1672"/>
                </a:cxn>
                <a:cxn ang="0">
                  <a:pos x="1631" y="1771"/>
                </a:cxn>
                <a:cxn ang="0">
                  <a:pos x="1514" y="1854"/>
                </a:cxn>
                <a:cxn ang="0">
                  <a:pos x="1385" y="1921"/>
                </a:cxn>
                <a:cxn ang="0">
                  <a:pos x="1246" y="1968"/>
                </a:cxn>
                <a:cxn ang="0">
                  <a:pos x="1099" y="1995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5" y="1939"/>
                </a:cxn>
                <a:cxn ang="0">
                  <a:pos x="522" y="1878"/>
                </a:cxn>
                <a:cxn ang="0">
                  <a:pos x="401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6"/>
                </a:cxn>
                <a:cxn ang="0">
                  <a:pos x="60" y="1343"/>
                </a:cxn>
                <a:cxn ang="0">
                  <a:pos x="20" y="1201"/>
                </a:cxn>
                <a:cxn ang="0">
                  <a:pos x="1" y="1051"/>
                </a:cxn>
                <a:cxn ang="0">
                  <a:pos x="5" y="898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40" y="171"/>
                </a:cxn>
                <a:cxn ang="0">
                  <a:pos x="566" y="99"/>
                </a:cxn>
                <a:cxn ang="0">
                  <a:pos x="701" y="45"/>
                </a:cxn>
                <a:cxn ang="0">
                  <a:pos x="846" y="12"/>
                </a:cxn>
                <a:cxn ang="0">
                  <a:pos x="997" y="0"/>
                </a:cxn>
              </a:cxnLst>
              <a:rect l="0" t="0" r="r" b="b"/>
              <a:pathLst>
                <a:path w="1994" h="2000">
                  <a:moveTo>
                    <a:pt x="997" y="0"/>
                  </a:moveTo>
                  <a:lnTo>
                    <a:pt x="1048" y="2"/>
                  </a:lnTo>
                  <a:lnTo>
                    <a:pt x="1099" y="5"/>
                  </a:lnTo>
                  <a:lnTo>
                    <a:pt x="1149" y="12"/>
                  </a:lnTo>
                  <a:lnTo>
                    <a:pt x="1198" y="21"/>
                  </a:lnTo>
                  <a:lnTo>
                    <a:pt x="1246" y="32"/>
                  </a:lnTo>
                  <a:lnTo>
                    <a:pt x="1293" y="45"/>
                  </a:lnTo>
                  <a:lnTo>
                    <a:pt x="1339" y="61"/>
                  </a:lnTo>
                  <a:lnTo>
                    <a:pt x="1385" y="79"/>
                  </a:lnTo>
                  <a:lnTo>
                    <a:pt x="1429" y="99"/>
                  </a:lnTo>
                  <a:lnTo>
                    <a:pt x="1472" y="121"/>
                  </a:lnTo>
                  <a:lnTo>
                    <a:pt x="1514" y="145"/>
                  </a:lnTo>
                  <a:lnTo>
                    <a:pt x="1555" y="171"/>
                  </a:lnTo>
                  <a:lnTo>
                    <a:pt x="1594" y="199"/>
                  </a:lnTo>
                  <a:lnTo>
                    <a:pt x="1631" y="228"/>
                  </a:lnTo>
                  <a:lnTo>
                    <a:pt x="1667" y="260"/>
                  </a:lnTo>
                  <a:lnTo>
                    <a:pt x="1702" y="294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2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3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7"/>
                  </a:lnTo>
                  <a:lnTo>
                    <a:pt x="1950" y="703"/>
                  </a:lnTo>
                  <a:lnTo>
                    <a:pt x="1963" y="750"/>
                  </a:lnTo>
                  <a:lnTo>
                    <a:pt x="1974" y="798"/>
                  </a:lnTo>
                  <a:lnTo>
                    <a:pt x="1983" y="848"/>
                  </a:lnTo>
                  <a:lnTo>
                    <a:pt x="1989" y="898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2"/>
                  </a:lnTo>
                  <a:lnTo>
                    <a:pt x="1974" y="1201"/>
                  </a:lnTo>
                  <a:lnTo>
                    <a:pt x="1963" y="1249"/>
                  </a:lnTo>
                  <a:lnTo>
                    <a:pt x="1950" y="1296"/>
                  </a:lnTo>
                  <a:lnTo>
                    <a:pt x="1934" y="1343"/>
                  </a:lnTo>
                  <a:lnTo>
                    <a:pt x="1916" y="1389"/>
                  </a:lnTo>
                  <a:lnTo>
                    <a:pt x="1896" y="1433"/>
                  </a:lnTo>
                  <a:lnTo>
                    <a:pt x="1874" y="1476"/>
                  </a:lnTo>
                  <a:lnTo>
                    <a:pt x="1850" y="1517"/>
                  </a:lnTo>
                  <a:lnTo>
                    <a:pt x="1824" y="1558"/>
                  </a:lnTo>
                  <a:lnTo>
                    <a:pt x="1796" y="1597"/>
                  </a:lnTo>
                  <a:lnTo>
                    <a:pt x="1766" y="1636"/>
                  </a:lnTo>
                  <a:lnTo>
                    <a:pt x="1735" y="1672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1"/>
                  </a:lnTo>
                  <a:lnTo>
                    <a:pt x="1594" y="1800"/>
                  </a:lnTo>
                  <a:lnTo>
                    <a:pt x="1555" y="1828"/>
                  </a:lnTo>
                  <a:lnTo>
                    <a:pt x="1514" y="1854"/>
                  </a:lnTo>
                  <a:lnTo>
                    <a:pt x="1472" y="1878"/>
                  </a:lnTo>
                  <a:lnTo>
                    <a:pt x="1429" y="1901"/>
                  </a:lnTo>
                  <a:lnTo>
                    <a:pt x="1385" y="1921"/>
                  </a:lnTo>
                  <a:lnTo>
                    <a:pt x="1339" y="1939"/>
                  </a:lnTo>
                  <a:lnTo>
                    <a:pt x="1293" y="1955"/>
                  </a:lnTo>
                  <a:lnTo>
                    <a:pt x="1246" y="1968"/>
                  </a:lnTo>
                  <a:lnTo>
                    <a:pt x="1198" y="1979"/>
                  </a:lnTo>
                  <a:lnTo>
                    <a:pt x="1149" y="1988"/>
                  </a:lnTo>
                  <a:lnTo>
                    <a:pt x="1099" y="1995"/>
                  </a:lnTo>
                  <a:lnTo>
                    <a:pt x="1048" y="1998"/>
                  </a:lnTo>
                  <a:lnTo>
                    <a:pt x="997" y="2000"/>
                  </a:lnTo>
                  <a:lnTo>
                    <a:pt x="946" y="1998"/>
                  </a:lnTo>
                  <a:lnTo>
                    <a:pt x="896" y="1995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9" y="1968"/>
                  </a:lnTo>
                  <a:lnTo>
                    <a:pt x="701" y="1955"/>
                  </a:lnTo>
                  <a:lnTo>
                    <a:pt x="655" y="1939"/>
                  </a:lnTo>
                  <a:lnTo>
                    <a:pt x="610" y="1921"/>
                  </a:lnTo>
                  <a:lnTo>
                    <a:pt x="566" y="1901"/>
                  </a:lnTo>
                  <a:lnTo>
                    <a:pt x="522" y="1878"/>
                  </a:lnTo>
                  <a:lnTo>
                    <a:pt x="480" y="1854"/>
                  </a:lnTo>
                  <a:lnTo>
                    <a:pt x="440" y="1828"/>
                  </a:lnTo>
                  <a:lnTo>
                    <a:pt x="401" y="1800"/>
                  </a:lnTo>
                  <a:lnTo>
                    <a:pt x="363" y="1771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2"/>
                  </a:lnTo>
                  <a:lnTo>
                    <a:pt x="228" y="1636"/>
                  </a:lnTo>
                  <a:lnTo>
                    <a:pt x="198" y="1597"/>
                  </a:lnTo>
                  <a:lnTo>
                    <a:pt x="170" y="1558"/>
                  </a:lnTo>
                  <a:lnTo>
                    <a:pt x="144" y="1517"/>
                  </a:lnTo>
                  <a:lnTo>
                    <a:pt x="120" y="1476"/>
                  </a:lnTo>
                  <a:lnTo>
                    <a:pt x="98" y="1433"/>
                  </a:lnTo>
                  <a:lnTo>
                    <a:pt x="78" y="1389"/>
                  </a:lnTo>
                  <a:lnTo>
                    <a:pt x="60" y="1343"/>
                  </a:lnTo>
                  <a:lnTo>
                    <a:pt x="45" y="1296"/>
                  </a:lnTo>
                  <a:lnTo>
                    <a:pt x="31" y="1249"/>
                  </a:lnTo>
                  <a:lnTo>
                    <a:pt x="20" y="1201"/>
                  </a:lnTo>
                  <a:lnTo>
                    <a:pt x="11" y="1152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8"/>
                  </a:lnTo>
                  <a:lnTo>
                    <a:pt x="11" y="848"/>
                  </a:lnTo>
                  <a:lnTo>
                    <a:pt x="20" y="798"/>
                  </a:lnTo>
                  <a:lnTo>
                    <a:pt x="31" y="750"/>
                  </a:lnTo>
                  <a:lnTo>
                    <a:pt x="45" y="703"/>
                  </a:lnTo>
                  <a:lnTo>
                    <a:pt x="60" y="657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3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2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4"/>
                  </a:lnTo>
                  <a:lnTo>
                    <a:pt x="327" y="260"/>
                  </a:lnTo>
                  <a:lnTo>
                    <a:pt x="363" y="228"/>
                  </a:lnTo>
                  <a:lnTo>
                    <a:pt x="401" y="199"/>
                  </a:lnTo>
                  <a:lnTo>
                    <a:pt x="440" y="171"/>
                  </a:lnTo>
                  <a:lnTo>
                    <a:pt x="480" y="145"/>
                  </a:lnTo>
                  <a:lnTo>
                    <a:pt x="522" y="121"/>
                  </a:lnTo>
                  <a:lnTo>
                    <a:pt x="566" y="99"/>
                  </a:lnTo>
                  <a:lnTo>
                    <a:pt x="610" y="79"/>
                  </a:lnTo>
                  <a:lnTo>
                    <a:pt x="655" y="61"/>
                  </a:lnTo>
                  <a:lnTo>
                    <a:pt x="701" y="45"/>
                  </a:lnTo>
                  <a:lnTo>
                    <a:pt x="749" y="32"/>
                  </a:lnTo>
                  <a:lnTo>
                    <a:pt x="797" y="21"/>
                  </a:lnTo>
                  <a:lnTo>
                    <a:pt x="846" y="12"/>
                  </a:lnTo>
                  <a:lnTo>
                    <a:pt x="896" y="5"/>
                  </a:lnTo>
                  <a:lnTo>
                    <a:pt x="946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6" name="Freeform 78"/>
            <p:cNvSpPr>
              <a:spLocks/>
            </p:cNvSpPr>
            <p:nvPr userDrawn="1"/>
          </p:nvSpPr>
          <p:spPr bwMode="gray">
            <a:xfrm>
              <a:off x="5044" y="419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70" y="1520"/>
                </a:cxn>
                <a:cxn ang="0">
                  <a:pos x="6042" y="1511"/>
                </a:cxn>
                <a:cxn ang="0">
                  <a:pos x="5211" y="1586"/>
                </a:cxn>
                <a:cxn ang="0">
                  <a:pos x="4394" y="1750"/>
                </a:cxn>
                <a:cxn ang="0">
                  <a:pos x="3607" y="2009"/>
                </a:cxn>
                <a:cxn ang="0">
                  <a:pos x="2866" y="2370"/>
                </a:cxn>
                <a:cxn ang="0">
                  <a:pos x="2188" y="2835"/>
                </a:cxn>
                <a:cxn ang="0">
                  <a:pos x="1589" y="3412"/>
                </a:cxn>
                <a:cxn ang="0">
                  <a:pos x="1086" y="4107"/>
                </a:cxn>
                <a:cxn ang="0">
                  <a:pos x="694" y="4924"/>
                </a:cxn>
                <a:cxn ang="0">
                  <a:pos x="711" y="4482"/>
                </a:cxn>
                <a:cxn ang="0">
                  <a:pos x="781" y="4030"/>
                </a:cxn>
                <a:cxn ang="0">
                  <a:pos x="902" y="3574"/>
                </a:cxn>
                <a:cxn ang="0">
                  <a:pos x="1076" y="3125"/>
                </a:cxn>
                <a:cxn ang="0">
                  <a:pos x="1298" y="2694"/>
                </a:cxn>
                <a:cxn ang="0">
                  <a:pos x="1570" y="2287"/>
                </a:cxn>
                <a:cxn ang="0">
                  <a:pos x="1892" y="1917"/>
                </a:cxn>
                <a:cxn ang="0">
                  <a:pos x="2260" y="1591"/>
                </a:cxn>
                <a:cxn ang="0">
                  <a:pos x="2676" y="1319"/>
                </a:cxn>
                <a:cxn ang="0">
                  <a:pos x="3137" y="1110"/>
                </a:cxn>
                <a:cxn ang="0">
                  <a:pos x="3437" y="975"/>
                </a:cxn>
                <a:cxn ang="0">
                  <a:pos x="3283" y="867"/>
                </a:cxn>
                <a:cxn ang="0">
                  <a:pos x="3060" y="763"/>
                </a:cxn>
                <a:cxn ang="0">
                  <a:pos x="2777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8"/>
                </a:cxn>
                <a:cxn ang="0">
                  <a:pos x="1287" y="447"/>
                </a:cxn>
                <a:cxn ang="0">
                  <a:pos x="883" y="457"/>
                </a:cxn>
                <a:cxn ang="0">
                  <a:pos x="490" y="501"/>
                </a:cxn>
                <a:cxn ang="0">
                  <a:pos x="117" y="583"/>
                </a:cxn>
                <a:cxn ang="0">
                  <a:pos x="319" y="472"/>
                </a:cxn>
                <a:cxn ang="0">
                  <a:pos x="806" y="288"/>
                </a:cxn>
                <a:cxn ang="0">
                  <a:pos x="1299" y="149"/>
                </a:cxn>
                <a:cxn ang="0">
                  <a:pos x="1790" y="55"/>
                </a:cxn>
                <a:cxn ang="0">
                  <a:pos x="2273" y="7"/>
                </a:cxn>
                <a:cxn ang="0">
                  <a:pos x="2741" y="4"/>
                </a:cxn>
                <a:cxn ang="0">
                  <a:pos x="3185" y="45"/>
                </a:cxn>
                <a:cxn ang="0">
                  <a:pos x="3601" y="132"/>
                </a:cxn>
                <a:cxn ang="0">
                  <a:pos x="3979" y="264"/>
                </a:cxn>
                <a:cxn ang="0">
                  <a:pos x="4314" y="441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7" y="708"/>
                </a:cxn>
                <a:cxn ang="0">
                  <a:pos x="6084" y="753"/>
                </a:cxn>
                <a:cxn ang="0">
                  <a:pos x="6455" y="817"/>
                </a:cxn>
                <a:cxn ang="0">
                  <a:pos x="6816" y="903"/>
                </a:cxn>
                <a:cxn ang="0">
                  <a:pos x="7160" y="1017"/>
                </a:cxn>
                <a:cxn ang="0">
                  <a:pos x="7483" y="1158"/>
                </a:cxn>
                <a:cxn ang="0">
                  <a:pos x="7779" y="1334"/>
                </a:cxn>
                <a:cxn ang="0">
                  <a:pos x="8042" y="1544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40" y="1653"/>
                  </a:lnTo>
                  <a:lnTo>
                    <a:pt x="7678" y="1608"/>
                  </a:lnTo>
                  <a:lnTo>
                    <a:pt x="7411" y="1570"/>
                  </a:lnTo>
                  <a:lnTo>
                    <a:pt x="7142" y="1540"/>
                  </a:lnTo>
                  <a:lnTo>
                    <a:pt x="6870" y="1520"/>
                  </a:lnTo>
                  <a:lnTo>
                    <a:pt x="6594" y="1508"/>
                  </a:lnTo>
                  <a:lnTo>
                    <a:pt x="6319" y="1505"/>
                  </a:lnTo>
                  <a:lnTo>
                    <a:pt x="6042" y="1511"/>
                  </a:lnTo>
                  <a:lnTo>
                    <a:pt x="5764" y="1526"/>
                  </a:lnTo>
                  <a:lnTo>
                    <a:pt x="5487" y="1552"/>
                  </a:lnTo>
                  <a:lnTo>
                    <a:pt x="5211" y="1586"/>
                  </a:lnTo>
                  <a:lnTo>
                    <a:pt x="4936" y="1631"/>
                  </a:lnTo>
                  <a:lnTo>
                    <a:pt x="4664" y="1685"/>
                  </a:lnTo>
                  <a:lnTo>
                    <a:pt x="4394" y="1750"/>
                  </a:lnTo>
                  <a:lnTo>
                    <a:pt x="4127" y="1826"/>
                  </a:lnTo>
                  <a:lnTo>
                    <a:pt x="3865" y="1912"/>
                  </a:lnTo>
                  <a:lnTo>
                    <a:pt x="3607" y="2009"/>
                  </a:lnTo>
                  <a:lnTo>
                    <a:pt x="3353" y="2118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2" y="2512"/>
                  </a:lnTo>
                  <a:lnTo>
                    <a:pt x="2405" y="2668"/>
                  </a:lnTo>
                  <a:lnTo>
                    <a:pt x="2188" y="2835"/>
                  </a:lnTo>
                  <a:lnTo>
                    <a:pt x="1979" y="3015"/>
                  </a:lnTo>
                  <a:lnTo>
                    <a:pt x="1778" y="3208"/>
                  </a:lnTo>
                  <a:lnTo>
                    <a:pt x="1589" y="3412"/>
                  </a:lnTo>
                  <a:lnTo>
                    <a:pt x="1410" y="3630"/>
                  </a:lnTo>
                  <a:lnTo>
                    <a:pt x="1242" y="3862"/>
                  </a:lnTo>
                  <a:lnTo>
                    <a:pt x="1086" y="4107"/>
                  </a:lnTo>
                  <a:lnTo>
                    <a:pt x="942" y="4365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78"/>
                  </a:lnTo>
                  <a:lnTo>
                    <a:pt x="700" y="4632"/>
                  </a:lnTo>
                  <a:lnTo>
                    <a:pt x="711" y="4482"/>
                  </a:lnTo>
                  <a:lnTo>
                    <a:pt x="728" y="4332"/>
                  </a:lnTo>
                  <a:lnTo>
                    <a:pt x="752" y="4181"/>
                  </a:lnTo>
                  <a:lnTo>
                    <a:pt x="781" y="4030"/>
                  </a:lnTo>
                  <a:lnTo>
                    <a:pt x="815" y="3877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3"/>
                  </a:lnTo>
                  <a:lnTo>
                    <a:pt x="1011" y="3274"/>
                  </a:lnTo>
                  <a:lnTo>
                    <a:pt x="1076" y="3125"/>
                  </a:lnTo>
                  <a:lnTo>
                    <a:pt x="1144" y="2979"/>
                  </a:lnTo>
                  <a:lnTo>
                    <a:pt x="1219" y="2835"/>
                  </a:lnTo>
                  <a:lnTo>
                    <a:pt x="1298" y="2694"/>
                  </a:lnTo>
                  <a:lnTo>
                    <a:pt x="1384" y="2554"/>
                  </a:lnTo>
                  <a:lnTo>
                    <a:pt x="1474" y="2420"/>
                  </a:lnTo>
                  <a:lnTo>
                    <a:pt x="1570" y="2287"/>
                  </a:lnTo>
                  <a:lnTo>
                    <a:pt x="1672" y="2160"/>
                  </a:lnTo>
                  <a:lnTo>
                    <a:pt x="1779" y="2035"/>
                  </a:lnTo>
                  <a:lnTo>
                    <a:pt x="1892" y="1917"/>
                  </a:lnTo>
                  <a:lnTo>
                    <a:pt x="2010" y="1802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4" y="1493"/>
                  </a:lnTo>
                  <a:lnTo>
                    <a:pt x="2532" y="1403"/>
                  </a:lnTo>
                  <a:lnTo>
                    <a:pt x="2676" y="1319"/>
                  </a:lnTo>
                  <a:lnTo>
                    <a:pt x="2825" y="1241"/>
                  </a:lnTo>
                  <a:lnTo>
                    <a:pt x="2979" y="1172"/>
                  </a:lnTo>
                  <a:lnTo>
                    <a:pt x="3137" y="1110"/>
                  </a:lnTo>
                  <a:lnTo>
                    <a:pt x="3301" y="1057"/>
                  </a:lnTo>
                  <a:lnTo>
                    <a:pt x="3471" y="1012"/>
                  </a:lnTo>
                  <a:lnTo>
                    <a:pt x="3437" y="975"/>
                  </a:lnTo>
                  <a:lnTo>
                    <a:pt x="3394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60" y="763"/>
                  </a:lnTo>
                  <a:lnTo>
                    <a:pt x="2971" y="729"/>
                  </a:lnTo>
                  <a:lnTo>
                    <a:pt x="2877" y="697"/>
                  </a:lnTo>
                  <a:lnTo>
                    <a:pt x="2777" y="666"/>
                  </a:lnTo>
                  <a:lnTo>
                    <a:pt x="2672" y="636"/>
                  </a:lnTo>
                  <a:lnTo>
                    <a:pt x="2561" y="608"/>
                  </a:lnTo>
                  <a:lnTo>
                    <a:pt x="2446" y="582"/>
                  </a:lnTo>
                  <a:lnTo>
                    <a:pt x="2328" y="557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3" y="497"/>
                  </a:lnTo>
                  <a:lnTo>
                    <a:pt x="1822" y="482"/>
                  </a:lnTo>
                  <a:lnTo>
                    <a:pt x="1690" y="468"/>
                  </a:lnTo>
                  <a:lnTo>
                    <a:pt x="1557" y="458"/>
                  </a:lnTo>
                  <a:lnTo>
                    <a:pt x="1422" y="451"/>
                  </a:lnTo>
                  <a:lnTo>
                    <a:pt x="1287" y="447"/>
                  </a:lnTo>
                  <a:lnTo>
                    <a:pt x="1152" y="447"/>
                  </a:lnTo>
                  <a:lnTo>
                    <a:pt x="1017" y="450"/>
                  </a:lnTo>
                  <a:lnTo>
                    <a:pt x="883" y="457"/>
                  </a:lnTo>
                  <a:lnTo>
                    <a:pt x="750" y="467"/>
                  </a:lnTo>
                  <a:lnTo>
                    <a:pt x="619" y="483"/>
                  </a:lnTo>
                  <a:lnTo>
                    <a:pt x="490" y="501"/>
                  </a:lnTo>
                  <a:lnTo>
                    <a:pt x="363" y="524"/>
                  </a:lnTo>
                  <a:lnTo>
                    <a:pt x="239" y="551"/>
                  </a:lnTo>
                  <a:lnTo>
                    <a:pt x="117" y="583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9" y="472"/>
                  </a:lnTo>
                  <a:lnTo>
                    <a:pt x="480" y="405"/>
                  </a:lnTo>
                  <a:lnTo>
                    <a:pt x="643" y="344"/>
                  </a:lnTo>
                  <a:lnTo>
                    <a:pt x="806" y="288"/>
                  </a:lnTo>
                  <a:lnTo>
                    <a:pt x="970" y="237"/>
                  </a:lnTo>
                  <a:lnTo>
                    <a:pt x="1135" y="190"/>
                  </a:lnTo>
                  <a:lnTo>
                    <a:pt x="1299" y="149"/>
                  </a:lnTo>
                  <a:lnTo>
                    <a:pt x="1463" y="113"/>
                  </a:lnTo>
                  <a:lnTo>
                    <a:pt x="1627" y="81"/>
                  </a:lnTo>
                  <a:lnTo>
                    <a:pt x="1790" y="55"/>
                  </a:lnTo>
                  <a:lnTo>
                    <a:pt x="1953" y="34"/>
                  </a:lnTo>
                  <a:lnTo>
                    <a:pt x="2114" y="18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7" y="0"/>
                  </a:lnTo>
                  <a:lnTo>
                    <a:pt x="2741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5"/>
                  </a:lnTo>
                  <a:lnTo>
                    <a:pt x="3327" y="69"/>
                  </a:lnTo>
                  <a:lnTo>
                    <a:pt x="3466" y="98"/>
                  </a:lnTo>
                  <a:lnTo>
                    <a:pt x="3601" y="132"/>
                  </a:lnTo>
                  <a:lnTo>
                    <a:pt x="3731" y="171"/>
                  </a:lnTo>
                  <a:lnTo>
                    <a:pt x="3857" y="216"/>
                  </a:lnTo>
                  <a:lnTo>
                    <a:pt x="3979" y="264"/>
                  </a:lnTo>
                  <a:lnTo>
                    <a:pt x="4096" y="318"/>
                  </a:lnTo>
                  <a:lnTo>
                    <a:pt x="4207" y="377"/>
                  </a:lnTo>
                  <a:lnTo>
                    <a:pt x="4314" y="441"/>
                  </a:lnTo>
                  <a:lnTo>
                    <a:pt x="4415" y="511"/>
                  </a:lnTo>
                  <a:lnTo>
                    <a:pt x="4509" y="584"/>
                  </a:lnTo>
                  <a:lnTo>
                    <a:pt x="4598" y="663"/>
                  </a:lnTo>
                  <a:lnTo>
                    <a:pt x="4716" y="663"/>
                  </a:lnTo>
                  <a:lnTo>
                    <a:pt x="4837" y="665"/>
                  </a:lnTo>
                  <a:lnTo>
                    <a:pt x="4958" y="667"/>
                  </a:lnTo>
                  <a:lnTo>
                    <a:pt x="5082" y="670"/>
                  </a:lnTo>
                  <a:lnTo>
                    <a:pt x="5206" y="675"/>
                  </a:lnTo>
                  <a:lnTo>
                    <a:pt x="5330" y="681"/>
                  </a:lnTo>
                  <a:lnTo>
                    <a:pt x="5455" y="689"/>
                  </a:lnTo>
                  <a:lnTo>
                    <a:pt x="5581" y="698"/>
                  </a:lnTo>
                  <a:lnTo>
                    <a:pt x="5707" y="708"/>
                  </a:lnTo>
                  <a:lnTo>
                    <a:pt x="5832" y="721"/>
                  </a:lnTo>
                  <a:lnTo>
                    <a:pt x="5959" y="736"/>
                  </a:lnTo>
                  <a:lnTo>
                    <a:pt x="6084" y="753"/>
                  </a:lnTo>
                  <a:lnTo>
                    <a:pt x="6208" y="772"/>
                  </a:lnTo>
                  <a:lnTo>
                    <a:pt x="6332" y="793"/>
                  </a:lnTo>
                  <a:lnTo>
                    <a:pt x="6455" y="817"/>
                  </a:lnTo>
                  <a:lnTo>
                    <a:pt x="6576" y="843"/>
                  </a:lnTo>
                  <a:lnTo>
                    <a:pt x="6697" y="872"/>
                  </a:lnTo>
                  <a:lnTo>
                    <a:pt x="6816" y="903"/>
                  </a:lnTo>
                  <a:lnTo>
                    <a:pt x="6932" y="938"/>
                  </a:lnTo>
                  <a:lnTo>
                    <a:pt x="7047" y="975"/>
                  </a:lnTo>
                  <a:lnTo>
                    <a:pt x="7160" y="1017"/>
                  </a:lnTo>
                  <a:lnTo>
                    <a:pt x="7270" y="1060"/>
                  </a:lnTo>
                  <a:lnTo>
                    <a:pt x="7377" y="1108"/>
                  </a:lnTo>
                  <a:lnTo>
                    <a:pt x="7483" y="1158"/>
                  </a:lnTo>
                  <a:lnTo>
                    <a:pt x="7585" y="1213"/>
                  </a:lnTo>
                  <a:lnTo>
                    <a:pt x="7683" y="1271"/>
                  </a:lnTo>
                  <a:lnTo>
                    <a:pt x="7779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4"/>
                  </a:lnTo>
                  <a:lnTo>
                    <a:pt x="8122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7" name="Freeform 79"/>
            <p:cNvSpPr>
              <a:spLocks/>
            </p:cNvSpPr>
            <p:nvPr userDrawn="1"/>
          </p:nvSpPr>
          <p:spPr bwMode="gray">
            <a:xfrm>
              <a:off x="5231" y="288"/>
              <a:ext cx="161" cy="156"/>
            </a:xfrm>
            <a:custGeom>
              <a:avLst/>
              <a:gdLst/>
              <a:ahLst/>
              <a:cxnLst>
                <a:cxn ang="0">
                  <a:pos x="1658" y="1479"/>
                </a:cxn>
                <a:cxn ang="0">
                  <a:pos x="1127" y="1545"/>
                </a:cxn>
                <a:cxn ang="0">
                  <a:pos x="696" y="1763"/>
                </a:cxn>
                <a:cxn ang="0">
                  <a:pos x="365" y="2098"/>
                </a:cxn>
                <a:cxn ang="0">
                  <a:pos x="139" y="2516"/>
                </a:cxn>
                <a:cxn ang="0">
                  <a:pos x="19" y="2981"/>
                </a:cxn>
                <a:cxn ang="0">
                  <a:pos x="9" y="3456"/>
                </a:cxn>
                <a:cxn ang="0">
                  <a:pos x="110" y="3907"/>
                </a:cxn>
                <a:cxn ang="0">
                  <a:pos x="325" y="4298"/>
                </a:cxn>
                <a:cxn ang="0">
                  <a:pos x="658" y="4593"/>
                </a:cxn>
                <a:cxn ang="0">
                  <a:pos x="1110" y="4757"/>
                </a:cxn>
                <a:cxn ang="0">
                  <a:pos x="872" y="5171"/>
                </a:cxn>
                <a:cxn ang="0">
                  <a:pos x="819" y="5588"/>
                </a:cxn>
                <a:cxn ang="0">
                  <a:pos x="922" y="5986"/>
                </a:cxn>
                <a:cxn ang="0">
                  <a:pos x="1150" y="6349"/>
                </a:cxn>
                <a:cxn ang="0">
                  <a:pos x="1476" y="6653"/>
                </a:cxn>
                <a:cxn ang="0">
                  <a:pos x="1867" y="6881"/>
                </a:cxn>
                <a:cxn ang="0">
                  <a:pos x="2297" y="7014"/>
                </a:cxn>
                <a:cxn ang="0">
                  <a:pos x="2734" y="7032"/>
                </a:cxn>
                <a:cxn ang="0">
                  <a:pos x="3149" y="6915"/>
                </a:cxn>
                <a:cxn ang="0">
                  <a:pos x="3513" y="6643"/>
                </a:cxn>
                <a:cxn ang="0">
                  <a:pos x="3833" y="6508"/>
                </a:cxn>
                <a:cxn ang="0">
                  <a:pos x="4235" y="6827"/>
                </a:cxn>
                <a:cxn ang="0">
                  <a:pos x="4680" y="6992"/>
                </a:cxn>
                <a:cxn ang="0">
                  <a:pos x="5138" y="7021"/>
                </a:cxn>
                <a:cxn ang="0">
                  <a:pos x="5584" y="6932"/>
                </a:cxn>
                <a:cxn ang="0">
                  <a:pos x="5989" y="6740"/>
                </a:cxn>
                <a:cxn ang="0">
                  <a:pos x="6329" y="6464"/>
                </a:cxn>
                <a:cxn ang="0">
                  <a:pos x="6573" y="6121"/>
                </a:cxn>
                <a:cxn ang="0">
                  <a:pos x="6696" y="5728"/>
                </a:cxn>
                <a:cxn ang="0">
                  <a:pos x="6670" y="5303"/>
                </a:cxn>
                <a:cxn ang="0">
                  <a:pos x="6469" y="4861"/>
                </a:cxn>
                <a:cxn ang="0">
                  <a:pos x="6662" y="4562"/>
                </a:cxn>
                <a:cxn ang="0">
                  <a:pos x="6992" y="4250"/>
                </a:cxn>
                <a:cxn ang="0">
                  <a:pos x="7183" y="3861"/>
                </a:cxn>
                <a:cxn ang="0">
                  <a:pos x="7247" y="3428"/>
                </a:cxn>
                <a:cxn ang="0">
                  <a:pos x="7195" y="2978"/>
                </a:cxn>
                <a:cxn ang="0">
                  <a:pos x="7042" y="2544"/>
                </a:cxn>
                <a:cxn ang="0">
                  <a:pos x="6799" y="2156"/>
                </a:cxn>
                <a:cxn ang="0">
                  <a:pos x="6480" y="1844"/>
                </a:cxn>
                <a:cxn ang="0">
                  <a:pos x="6096" y="1639"/>
                </a:cxn>
                <a:cxn ang="0">
                  <a:pos x="5661" y="1571"/>
                </a:cxn>
                <a:cxn ang="0">
                  <a:pos x="5187" y="1670"/>
                </a:cxn>
                <a:cxn ang="0">
                  <a:pos x="5176" y="1104"/>
                </a:cxn>
                <a:cxn ang="0">
                  <a:pos x="4989" y="656"/>
                </a:cxn>
                <a:cxn ang="0">
                  <a:pos x="4665" y="325"/>
                </a:cxn>
                <a:cxn ang="0">
                  <a:pos x="4245" y="109"/>
                </a:cxn>
                <a:cxn ang="0">
                  <a:pos x="3771" y="9"/>
                </a:cxn>
                <a:cxn ang="0">
                  <a:pos x="3286" y="20"/>
                </a:cxn>
                <a:cxn ang="0">
                  <a:pos x="2829" y="145"/>
                </a:cxn>
                <a:cxn ang="0">
                  <a:pos x="2442" y="379"/>
                </a:cxn>
                <a:cxn ang="0">
                  <a:pos x="2165" y="725"/>
                </a:cxn>
                <a:cxn ang="0">
                  <a:pos x="2041" y="1177"/>
                </a:cxn>
              </a:cxnLst>
              <a:rect l="0" t="0" r="r" b="b"/>
              <a:pathLst>
                <a:path w="7247" h="7040">
                  <a:moveTo>
                    <a:pt x="2064" y="1540"/>
                  </a:moveTo>
                  <a:lnTo>
                    <a:pt x="1855" y="1499"/>
                  </a:lnTo>
                  <a:lnTo>
                    <a:pt x="1658" y="1479"/>
                  </a:lnTo>
                  <a:lnTo>
                    <a:pt x="1470" y="1482"/>
                  </a:lnTo>
                  <a:lnTo>
                    <a:pt x="1293" y="1505"/>
                  </a:lnTo>
                  <a:lnTo>
                    <a:pt x="1127" y="1545"/>
                  </a:lnTo>
                  <a:lnTo>
                    <a:pt x="973" y="1602"/>
                  </a:lnTo>
                  <a:lnTo>
                    <a:pt x="829" y="1675"/>
                  </a:lnTo>
                  <a:lnTo>
                    <a:pt x="696" y="1763"/>
                  </a:lnTo>
                  <a:lnTo>
                    <a:pt x="574" y="1863"/>
                  </a:lnTo>
                  <a:lnTo>
                    <a:pt x="464" y="1975"/>
                  </a:lnTo>
                  <a:lnTo>
                    <a:pt x="365" y="2098"/>
                  </a:lnTo>
                  <a:lnTo>
                    <a:pt x="278" y="2230"/>
                  </a:lnTo>
                  <a:lnTo>
                    <a:pt x="203" y="2370"/>
                  </a:lnTo>
                  <a:lnTo>
                    <a:pt x="139" y="2516"/>
                  </a:lnTo>
                  <a:lnTo>
                    <a:pt x="87" y="2668"/>
                  </a:lnTo>
                  <a:lnTo>
                    <a:pt x="47" y="2822"/>
                  </a:lnTo>
                  <a:lnTo>
                    <a:pt x="19" y="2981"/>
                  </a:lnTo>
                  <a:lnTo>
                    <a:pt x="4" y="3140"/>
                  </a:lnTo>
                  <a:lnTo>
                    <a:pt x="0" y="3298"/>
                  </a:lnTo>
                  <a:lnTo>
                    <a:pt x="9" y="3456"/>
                  </a:lnTo>
                  <a:lnTo>
                    <a:pt x="30" y="3611"/>
                  </a:lnTo>
                  <a:lnTo>
                    <a:pt x="63" y="3762"/>
                  </a:lnTo>
                  <a:lnTo>
                    <a:pt x="110" y="3907"/>
                  </a:lnTo>
                  <a:lnTo>
                    <a:pt x="169" y="4046"/>
                  </a:lnTo>
                  <a:lnTo>
                    <a:pt x="240" y="4176"/>
                  </a:lnTo>
                  <a:lnTo>
                    <a:pt x="325" y="4298"/>
                  </a:lnTo>
                  <a:lnTo>
                    <a:pt x="422" y="4408"/>
                  </a:lnTo>
                  <a:lnTo>
                    <a:pt x="533" y="4508"/>
                  </a:lnTo>
                  <a:lnTo>
                    <a:pt x="658" y="4593"/>
                  </a:lnTo>
                  <a:lnTo>
                    <a:pt x="795" y="4664"/>
                  </a:lnTo>
                  <a:lnTo>
                    <a:pt x="946" y="4718"/>
                  </a:lnTo>
                  <a:lnTo>
                    <a:pt x="1110" y="4757"/>
                  </a:lnTo>
                  <a:lnTo>
                    <a:pt x="1008" y="4893"/>
                  </a:lnTo>
                  <a:lnTo>
                    <a:pt x="929" y="5032"/>
                  </a:lnTo>
                  <a:lnTo>
                    <a:pt x="872" y="5171"/>
                  </a:lnTo>
                  <a:lnTo>
                    <a:pt x="835" y="5311"/>
                  </a:lnTo>
                  <a:lnTo>
                    <a:pt x="818" y="5450"/>
                  </a:lnTo>
                  <a:lnTo>
                    <a:pt x="819" y="5588"/>
                  </a:lnTo>
                  <a:lnTo>
                    <a:pt x="837" y="5723"/>
                  </a:lnTo>
                  <a:lnTo>
                    <a:pt x="872" y="5857"/>
                  </a:lnTo>
                  <a:lnTo>
                    <a:pt x="922" y="5986"/>
                  </a:lnTo>
                  <a:lnTo>
                    <a:pt x="985" y="6112"/>
                  </a:lnTo>
                  <a:lnTo>
                    <a:pt x="1062" y="6233"/>
                  </a:lnTo>
                  <a:lnTo>
                    <a:pt x="1150" y="6349"/>
                  </a:lnTo>
                  <a:lnTo>
                    <a:pt x="1249" y="6457"/>
                  </a:lnTo>
                  <a:lnTo>
                    <a:pt x="1358" y="6559"/>
                  </a:lnTo>
                  <a:lnTo>
                    <a:pt x="1476" y="6653"/>
                  </a:lnTo>
                  <a:lnTo>
                    <a:pt x="1600" y="6739"/>
                  </a:lnTo>
                  <a:lnTo>
                    <a:pt x="1731" y="6815"/>
                  </a:lnTo>
                  <a:lnTo>
                    <a:pt x="1867" y="6881"/>
                  </a:lnTo>
                  <a:lnTo>
                    <a:pt x="2008" y="6938"/>
                  </a:lnTo>
                  <a:lnTo>
                    <a:pt x="2151" y="6982"/>
                  </a:lnTo>
                  <a:lnTo>
                    <a:pt x="2297" y="7014"/>
                  </a:lnTo>
                  <a:lnTo>
                    <a:pt x="2443" y="7034"/>
                  </a:lnTo>
                  <a:lnTo>
                    <a:pt x="2589" y="7040"/>
                  </a:lnTo>
                  <a:lnTo>
                    <a:pt x="2734" y="7032"/>
                  </a:lnTo>
                  <a:lnTo>
                    <a:pt x="2876" y="7009"/>
                  </a:lnTo>
                  <a:lnTo>
                    <a:pt x="3015" y="6970"/>
                  </a:lnTo>
                  <a:lnTo>
                    <a:pt x="3149" y="6915"/>
                  </a:lnTo>
                  <a:lnTo>
                    <a:pt x="3278" y="6841"/>
                  </a:lnTo>
                  <a:lnTo>
                    <a:pt x="3399" y="6751"/>
                  </a:lnTo>
                  <a:lnTo>
                    <a:pt x="3513" y="6643"/>
                  </a:lnTo>
                  <a:lnTo>
                    <a:pt x="3617" y="6514"/>
                  </a:lnTo>
                  <a:lnTo>
                    <a:pt x="3712" y="6366"/>
                  </a:lnTo>
                  <a:lnTo>
                    <a:pt x="3833" y="6508"/>
                  </a:lnTo>
                  <a:lnTo>
                    <a:pt x="3961" y="6633"/>
                  </a:lnTo>
                  <a:lnTo>
                    <a:pt x="4095" y="6739"/>
                  </a:lnTo>
                  <a:lnTo>
                    <a:pt x="4235" y="6827"/>
                  </a:lnTo>
                  <a:lnTo>
                    <a:pt x="4380" y="6899"/>
                  </a:lnTo>
                  <a:lnTo>
                    <a:pt x="4528" y="6953"/>
                  </a:lnTo>
                  <a:lnTo>
                    <a:pt x="4680" y="6992"/>
                  </a:lnTo>
                  <a:lnTo>
                    <a:pt x="4832" y="7016"/>
                  </a:lnTo>
                  <a:lnTo>
                    <a:pt x="4985" y="7026"/>
                  </a:lnTo>
                  <a:lnTo>
                    <a:pt x="5138" y="7021"/>
                  </a:lnTo>
                  <a:lnTo>
                    <a:pt x="5289" y="7004"/>
                  </a:lnTo>
                  <a:lnTo>
                    <a:pt x="5439" y="6974"/>
                  </a:lnTo>
                  <a:lnTo>
                    <a:pt x="5584" y="6932"/>
                  </a:lnTo>
                  <a:lnTo>
                    <a:pt x="5725" y="6878"/>
                  </a:lnTo>
                  <a:lnTo>
                    <a:pt x="5860" y="6814"/>
                  </a:lnTo>
                  <a:lnTo>
                    <a:pt x="5989" y="6740"/>
                  </a:lnTo>
                  <a:lnTo>
                    <a:pt x="6111" y="6657"/>
                  </a:lnTo>
                  <a:lnTo>
                    <a:pt x="6225" y="6564"/>
                  </a:lnTo>
                  <a:lnTo>
                    <a:pt x="6329" y="6464"/>
                  </a:lnTo>
                  <a:lnTo>
                    <a:pt x="6422" y="6357"/>
                  </a:lnTo>
                  <a:lnTo>
                    <a:pt x="6504" y="6242"/>
                  </a:lnTo>
                  <a:lnTo>
                    <a:pt x="6573" y="6121"/>
                  </a:lnTo>
                  <a:lnTo>
                    <a:pt x="6629" y="5995"/>
                  </a:lnTo>
                  <a:lnTo>
                    <a:pt x="6670" y="5864"/>
                  </a:lnTo>
                  <a:lnTo>
                    <a:pt x="6696" y="5728"/>
                  </a:lnTo>
                  <a:lnTo>
                    <a:pt x="6705" y="5589"/>
                  </a:lnTo>
                  <a:lnTo>
                    <a:pt x="6697" y="5447"/>
                  </a:lnTo>
                  <a:lnTo>
                    <a:pt x="6670" y="5303"/>
                  </a:lnTo>
                  <a:lnTo>
                    <a:pt x="6624" y="5156"/>
                  </a:lnTo>
                  <a:lnTo>
                    <a:pt x="6557" y="5009"/>
                  </a:lnTo>
                  <a:lnTo>
                    <a:pt x="6469" y="4861"/>
                  </a:lnTo>
                  <a:lnTo>
                    <a:pt x="6358" y="4713"/>
                  </a:lnTo>
                  <a:lnTo>
                    <a:pt x="6519" y="4644"/>
                  </a:lnTo>
                  <a:lnTo>
                    <a:pt x="6662" y="4562"/>
                  </a:lnTo>
                  <a:lnTo>
                    <a:pt x="6788" y="4469"/>
                  </a:lnTo>
                  <a:lnTo>
                    <a:pt x="6898" y="4364"/>
                  </a:lnTo>
                  <a:lnTo>
                    <a:pt x="6992" y="4250"/>
                  </a:lnTo>
                  <a:lnTo>
                    <a:pt x="7071" y="4127"/>
                  </a:lnTo>
                  <a:lnTo>
                    <a:pt x="7135" y="3998"/>
                  </a:lnTo>
                  <a:lnTo>
                    <a:pt x="7183" y="3861"/>
                  </a:lnTo>
                  <a:lnTo>
                    <a:pt x="7218" y="3720"/>
                  </a:lnTo>
                  <a:lnTo>
                    <a:pt x="7239" y="3575"/>
                  </a:lnTo>
                  <a:lnTo>
                    <a:pt x="7247" y="3428"/>
                  </a:lnTo>
                  <a:lnTo>
                    <a:pt x="7242" y="3278"/>
                  </a:lnTo>
                  <a:lnTo>
                    <a:pt x="7224" y="3128"/>
                  </a:lnTo>
                  <a:lnTo>
                    <a:pt x="7195" y="2978"/>
                  </a:lnTo>
                  <a:lnTo>
                    <a:pt x="7155" y="2830"/>
                  </a:lnTo>
                  <a:lnTo>
                    <a:pt x="7104" y="2685"/>
                  </a:lnTo>
                  <a:lnTo>
                    <a:pt x="7042" y="2544"/>
                  </a:lnTo>
                  <a:lnTo>
                    <a:pt x="6970" y="2408"/>
                  </a:lnTo>
                  <a:lnTo>
                    <a:pt x="6889" y="2278"/>
                  </a:lnTo>
                  <a:lnTo>
                    <a:pt x="6799" y="2156"/>
                  </a:lnTo>
                  <a:lnTo>
                    <a:pt x="6700" y="2042"/>
                  </a:lnTo>
                  <a:lnTo>
                    <a:pt x="6594" y="1937"/>
                  </a:lnTo>
                  <a:lnTo>
                    <a:pt x="6480" y="1844"/>
                  </a:lnTo>
                  <a:lnTo>
                    <a:pt x="6359" y="1763"/>
                  </a:lnTo>
                  <a:lnTo>
                    <a:pt x="6231" y="1693"/>
                  </a:lnTo>
                  <a:lnTo>
                    <a:pt x="6096" y="1639"/>
                  </a:lnTo>
                  <a:lnTo>
                    <a:pt x="5956" y="1599"/>
                  </a:lnTo>
                  <a:lnTo>
                    <a:pt x="5811" y="1576"/>
                  </a:lnTo>
                  <a:lnTo>
                    <a:pt x="5661" y="1571"/>
                  </a:lnTo>
                  <a:lnTo>
                    <a:pt x="5507" y="1584"/>
                  </a:lnTo>
                  <a:lnTo>
                    <a:pt x="5348" y="1616"/>
                  </a:lnTo>
                  <a:lnTo>
                    <a:pt x="5187" y="1670"/>
                  </a:lnTo>
                  <a:lnTo>
                    <a:pt x="5206" y="1468"/>
                  </a:lnTo>
                  <a:lnTo>
                    <a:pt x="5202" y="1280"/>
                  </a:lnTo>
                  <a:lnTo>
                    <a:pt x="5176" y="1104"/>
                  </a:lnTo>
                  <a:lnTo>
                    <a:pt x="5132" y="941"/>
                  </a:lnTo>
                  <a:lnTo>
                    <a:pt x="5068" y="793"/>
                  </a:lnTo>
                  <a:lnTo>
                    <a:pt x="4989" y="656"/>
                  </a:lnTo>
                  <a:lnTo>
                    <a:pt x="4894" y="533"/>
                  </a:lnTo>
                  <a:lnTo>
                    <a:pt x="4785" y="423"/>
                  </a:lnTo>
                  <a:lnTo>
                    <a:pt x="4665" y="325"/>
                  </a:lnTo>
                  <a:lnTo>
                    <a:pt x="4533" y="241"/>
                  </a:lnTo>
                  <a:lnTo>
                    <a:pt x="4393" y="169"/>
                  </a:lnTo>
                  <a:lnTo>
                    <a:pt x="4245" y="109"/>
                  </a:lnTo>
                  <a:lnTo>
                    <a:pt x="4091" y="63"/>
                  </a:lnTo>
                  <a:lnTo>
                    <a:pt x="3933" y="30"/>
                  </a:lnTo>
                  <a:lnTo>
                    <a:pt x="3771" y="9"/>
                  </a:lnTo>
                  <a:lnTo>
                    <a:pt x="3609" y="0"/>
                  </a:lnTo>
                  <a:lnTo>
                    <a:pt x="3447" y="4"/>
                  </a:lnTo>
                  <a:lnTo>
                    <a:pt x="3286" y="20"/>
                  </a:lnTo>
                  <a:lnTo>
                    <a:pt x="3129" y="49"/>
                  </a:lnTo>
                  <a:lnTo>
                    <a:pt x="2975" y="91"/>
                  </a:lnTo>
                  <a:lnTo>
                    <a:pt x="2829" y="145"/>
                  </a:lnTo>
                  <a:lnTo>
                    <a:pt x="2690" y="211"/>
                  </a:lnTo>
                  <a:lnTo>
                    <a:pt x="2560" y="289"/>
                  </a:lnTo>
                  <a:lnTo>
                    <a:pt x="2442" y="379"/>
                  </a:lnTo>
                  <a:lnTo>
                    <a:pt x="2335" y="483"/>
                  </a:lnTo>
                  <a:lnTo>
                    <a:pt x="2243" y="597"/>
                  </a:lnTo>
                  <a:lnTo>
                    <a:pt x="2165" y="725"/>
                  </a:lnTo>
                  <a:lnTo>
                    <a:pt x="2105" y="863"/>
                  </a:lnTo>
                  <a:lnTo>
                    <a:pt x="2063" y="1015"/>
                  </a:lnTo>
                  <a:lnTo>
                    <a:pt x="2041" y="1177"/>
                  </a:lnTo>
                  <a:lnTo>
                    <a:pt x="2041" y="1353"/>
                  </a:lnTo>
                  <a:lnTo>
                    <a:pt x="2064" y="15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8" name="Freeform 80"/>
            <p:cNvSpPr>
              <a:spLocks/>
            </p:cNvSpPr>
            <p:nvPr userDrawn="1"/>
          </p:nvSpPr>
          <p:spPr bwMode="gray">
            <a:xfrm>
              <a:off x="5139" y="346"/>
              <a:ext cx="45" cy="45"/>
            </a:xfrm>
            <a:custGeom>
              <a:avLst/>
              <a:gdLst/>
              <a:ahLst/>
              <a:cxnLst>
                <a:cxn ang="0">
                  <a:pos x="1098" y="5"/>
                </a:cxn>
                <a:cxn ang="0">
                  <a:pos x="1245" y="31"/>
                </a:cxn>
                <a:cxn ang="0">
                  <a:pos x="1384" y="78"/>
                </a:cxn>
                <a:cxn ang="0">
                  <a:pos x="1513" y="144"/>
                </a:cxn>
                <a:cxn ang="0">
                  <a:pos x="1631" y="229"/>
                </a:cxn>
                <a:cxn ang="0">
                  <a:pos x="1735" y="328"/>
                </a:cxn>
                <a:cxn ang="0">
                  <a:pos x="1824" y="441"/>
                </a:cxn>
                <a:cxn ang="0">
                  <a:pos x="1896" y="567"/>
                </a:cxn>
                <a:cxn ang="0">
                  <a:pos x="1949" y="702"/>
                </a:cxn>
                <a:cxn ang="0">
                  <a:pos x="1983" y="848"/>
                </a:cxn>
                <a:cxn ang="0">
                  <a:pos x="1994" y="999"/>
                </a:cxn>
                <a:cxn ang="0">
                  <a:pos x="1983" y="1151"/>
                </a:cxn>
                <a:cxn ang="0">
                  <a:pos x="1949" y="1297"/>
                </a:cxn>
                <a:cxn ang="0">
                  <a:pos x="1896" y="1432"/>
                </a:cxn>
                <a:cxn ang="0">
                  <a:pos x="1824" y="1557"/>
                </a:cxn>
                <a:cxn ang="0">
                  <a:pos x="1735" y="1671"/>
                </a:cxn>
                <a:cxn ang="0">
                  <a:pos x="1631" y="1770"/>
                </a:cxn>
                <a:cxn ang="0">
                  <a:pos x="1513" y="1855"/>
                </a:cxn>
                <a:cxn ang="0">
                  <a:pos x="1384" y="1921"/>
                </a:cxn>
                <a:cxn ang="0">
                  <a:pos x="1245" y="1968"/>
                </a:cxn>
                <a:cxn ang="0">
                  <a:pos x="1098" y="1994"/>
                </a:cxn>
                <a:cxn ang="0">
                  <a:pos x="946" y="1998"/>
                </a:cxn>
                <a:cxn ang="0">
                  <a:pos x="797" y="1979"/>
                </a:cxn>
                <a:cxn ang="0">
                  <a:pos x="654" y="1939"/>
                </a:cxn>
                <a:cxn ang="0">
                  <a:pos x="522" y="1879"/>
                </a:cxn>
                <a:cxn ang="0">
                  <a:pos x="400" y="1800"/>
                </a:cxn>
                <a:cxn ang="0">
                  <a:pos x="292" y="1706"/>
                </a:cxn>
                <a:cxn ang="0">
                  <a:pos x="198" y="1597"/>
                </a:cxn>
                <a:cxn ang="0">
                  <a:pos x="120" y="1475"/>
                </a:cxn>
                <a:cxn ang="0">
                  <a:pos x="60" y="1343"/>
                </a:cxn>
                <a:cxn ang="0">
                  <a:pos x="20" y="1200"/>
                </a:cxn>
                <a:cxn ang="0">
                  <a:pos x="1" y="1051"/>
                </a:cxn>
                <a:cxn ang="0">
                  <a:pos x="5" y="897"/>
                </a:cxn>
                <a:cxn ang="0">
                  <a:pos x="31" y="750"/>
                </a:cxn>
                <a:cxn ang="0">
                  <a:pos x="78" y="611"/>
                </a:cxn>
                <a:cxn ang="0">
                  <a:pos x="144" y="482"/>
                </a:cxn>
                <a:cxn ang="0">
                  <a:pos x="228" y="364"/>
                </a:cxn>
                <a:cxn ang="0">
                  <a:pos x="327" y="260"/>
                </a:cxn>
                <a:cxn ang="0">
                  <a:pos x="439" y="170"/>
                </a:cxn>
                <a:cxn ang="0">
                  <a:pos x="565" y="98"/>
                </a:cxn>
                <a:cxn ang="0">
                  <a:pos x="700" y="45"/>
                </a:cxn>
                <a:cxn ang="0">
                  <a:pos x="846" y="11"/>
                </a:cxn>
                <a:cxn ang="0">
                  <a:pos x="997" y="0"/>
                </a:cxn>
              </a:cxnLst>
              <a:rect l="0" t="0" r="r" b="b"/>
              <a:pathLst>
                <a:path w="1994" h="1999">
                  <a:moveTo>
                    <a:pt x="997" y="0"/>
                  </a:moveTo>
                  <a:lnTo>
                    <a:pt x="1048" y="1"/>
                  </a:lnTo>
                  <a:lnTo>
                    <a:pt x="1098" y="5"/>
                  </a:lnTo>
                  <a:lnTo>
                    <a:pt x="1148" y="11"/>
                  </a:lnTo>
                  <a:lnTo>
                    <a:pt x="1197" y="20"/>
                  </a:lnTo>
                  <a:lnTo>
                    <a:pt x="1245" y="31"/>
                  </a:lnTo>
                  <a:lnTo>
                    <a:pt x="1293" y="45"/>
                  </a:lnTo>
                  <a:lnTo>
                    <a:pt x="1339" y="60"/>
                  </a:lnTo>
                  <a:lnTo>
                    <a:pt x="1384" y="78"/>
                  </a:lnTo>
                  <a:lnTo>
                    <a:pt x="1428" y="98"/>
                  </a:lnTo>
                  <a:lnTo>
                    <a:pt x="1471" y="120"/>
                  </a:lnTo>
                  <a:lnTo>
                    <a:pt x="1513" y="144"/>
                  </a:lnTo>
                  <a:lnTo>
                    <a:pt x="1554" y="170"/>
                  </a:lnTo>
                  <a:lnTo>
                    <a:pt x="1593" y="198"/>
                  </a:lnTo>
                  <a:lnTo>
                    <a:pt x="1631" y="229"/>
                  </a:lnTo>
                  <a:lnTo>
                    <a:pt x="1667" y="260"/>
                  </a:lnTo>
                  <a:lnTo>
                    <a:pt x="1702" y="293"/>
                  </a:lnTo>
                  <a:lnTo>
                    <a:pt x="1735" y="328"/>
                  </a:lnTo>
                  <a:lnTo>
                    <a:pt x="1766" y="364"/>
                  </a:lnTo>
                  <a:lnTo>
                    <a:pt x="1796" y="401"/>
                  </a:lnTo>
                  <a:lnTo>
                    <a:pt x="1824" y="441"/>
                  </a:lnTo>
                  <a:lnTo>
                    <a:pt x="1850" y="482"/>
                  </a:lnTo>
                  <a:lnTo>
                    <a:pt x="1874" y="524"/>
                  </a:lnTo>
                  <a:lnTo>
                    <a:pt x="1896" y="567"/>
                  </a:lnTo>
                  <a:lnTo>
                    <a:pt x="1916" y="611"/>
                  </a:lnTo>
                  <a:lnTo>
                    <a:pt x="1934" y="656"/>
                  </a:lnTo>
                  <a:lnTo>
                    <a:pt x="1949" y="702"/>
                  </a:lnTo>
                  <a:lnTo>
                    <a:pt x="1963" y="750"/>
                  </a:lnTo>
                  <a:lnTo>
                    <a:pt x="1974" y="799"/>
                  </a:lnTo>
                  <a:lnTo>
                    <a:pt x="1983" y="848"/>
                  </a:lnTo>
                  <a:lnTo>
                    <a:pt x="1989" y="897"/>
                  </a:lnTo>
                  <a:lnTo>
                    <a:pt x="1993" y="948"/>
                  </a:lnTo>
                  <a:lnTo>
                    <a:pt x="1994" y="999"/>
                  </a:lnTo>
                  <a:lnTo>
                    <a:pt x="1993" y="1051"/>
                  </a:lnTo>
                  <a:lnTo>
                    <a:pt x="1989" y="1102"/>
                  </a:lnTo>
                  <a:lnTo>
                    <a:pt x="1983" y="1151"/>
                  </a:lnTo>
                  <a:lnTo>
                    <a:pt x="1974" y="1200"/>
                  </a:lnTo>
                  <a:lnTo>
                    <a:pt x="1963" y="1248"/>
                  </a:lnTo>
                  <a:lnTo>
                    <a:pt x="1949" y="1297"/>
                  </a:lnTo>
                  <a:lnTo>
                    <a:pt x="1934" y="1343"/>
                  </a:lnTo>
                  <a:lnTo>
                    <a:pt x="1916" y="1388"/>
                  </a:lnTo>
                  <a:lnTo>
                    <a:pt x="1896" y="1432"/>
                  </a:lnTo>
                  <a:lnTo>
                    <a:pt x="1874" y="1475"/>
                  </a:lnTo>
                  <a:lnTo>
                    <a:pt x="1850" y="1517"/>
                  </a:lnTo>
                  <a:lnTo>
                    <a:pt x="1824" y="1557"/>
                  </a:lnTo>
                  <a:lnTo>
                    <a:pt x="1796" y="1597"/>
                  </a:lnTo>
                  <a:lnTo>
                    <a:pt x="1766" y="1635"/>
                  </a:lnTo>
                  <a:lnTo>
                    <a:pt x="1735" y="1671"/>
                  </a:lnTo>
                  <a:lnTo>
                    <a:pt x="1702" y="1706"/>
                  </a:lnTo>
                  <a:lnTo>
                    <a:pt x="1667" y="1739"/>
                  </a:lnTo>
                  <a:lnTo>
                    <a:pt x="1631" y="1770"/>
                  </a:lnTo>
                  <a:lnTo>
                    <a:pt x="1593" y="1800"/>
                  </a:lnTo>
                  <a:lnTo>
                    <a:pt x="1554" y="1829"/>
                  </a:lnTo>
                  <a:lnTo>
                    <a:pt x="1513" y="1855"/>
                  </a:lnTo>
                  <a:lnTo>
                    <a:pt x="1471" y="1879"/>
                  </a:lnTo>
                  <a:lnTo>
                    <a:pt x="1428" y="1901"/>
                  </a:lnTo>
                  <a:lnTo>
                    <a:pt x="1384" y="1921"/>
                  </a:lnTo>
                  <a:lnTo>
                    <a:pt x="1339" y="1939"/>
                  </a:lnTo>
                  <a:lnTo>
                    <a:pt x="1293" y="1954"/>
                  </a:lnTo>
                  <a:lnTo>
                    <a:pt x="1245" y="1968"/>
                  </a:lnTo>
                  <a:lnTo>
                    <a:pt x="1197" y="1979"/>
                  </a:lnTo>
                  <a:lnTo>
                    <a:pt x="1148" y="1988"/>
                  </a:lnTo>
                  <a:lnTo>
                    <a:pt x="1098" y="1994"/>
                  </a:lnTo>
                  <a:lnTo>
                    <a:pt x="1048" y="1998"/>
                  </a:lnTo>
                  <a:lnTo>
                    <a:pt x="997" y="1999"/>
                  </a:lnTo>
                  <a:lnTo>
                    <a:pt x="946" y="1998"/>
                  </a:lnTo>
                  <a:lnTo>
                    <a:pt x="895" y="1994"/>
                  </a:lnTo>
                  <a:lnTo>
                    <a:pt x="846" y="1988"/>
                  </a:lnTo>
                  <a:lnTo>
                    <a:pt x="797" y="1979"/>
                  </a:lnTo>
                  <a:lnTo>
                    <a:pt x="748" y="1968"/>
                  </a:lnTo>
                  <a:lnTo>
                    <a:pt x="700" y="1954"/>
                  </a:lnTo>
                  <a:lnTo>
                    <a:pt x="654" y="1939"/>
                  </a:lnTo>
                  <a:lnTo>
                    <a:pt x="609" y="1921"/>
                  </a:lnTo>
                  <a:lnTo>
                    <a:pt x="565" y="1901"/>
                  </a:lnTo>
                  <a:lnTo>
                    <a:pt x="522" y="1879"/>
                  </a:lnTo>
                  <a:lnTo>
                    <a:pt x="480" y="1855"/>
                  </a:lnTo>
                  <a:lnTo>
                    <a:pt x="439" y="1829"/>
                  </a:lnTo>
                  <a:lnTo>
                    <a:pt x="400" y="1800"/>
                  </a:lnTo>
                  <a:lnTo>
                    <a:pt x="363" y="1770"/>
                  </a:lnTo>
                  <a:lnTo>
                    <a:pt x="327" y="1739"/>
                  </a:lnTo>
                  <a:lnTo>
                    <a:pt x="292" y="1706"/>
                  </a:lnTo>
                  <a:lnTo>
                    <a:pt x="259" y="1671"/>
                  </a:lnTo>
                  <a:lnTo>
                    <a:pt x="228" y="1635"/>
                  </a:lnTo>
                  <a:lnTo>
                    <a:pt x="198" y="1597"/>
                  </a:lnTo>
                  <a:lnTo>
                    <a:pt x="170" y="1557"/>
                  </a:lnTo>
                  <a:lnTo>
                    <a:pt x="144" y="1517"/>
                  </a:lnTo>
                  <a:lnTo>
                    <a:pt x="120" y="1475"/>
                  </a:lnTo>
                  <a:lnTo>
                    <a:pt x="98" y="1432"/>
                  </a:lnTo>
                  <a:lnTo>
                    <a:pt x="78" y="1388"/>
                  </a:lnTo>
                  <a:lnTo>
                    <a:pt x="60" y="1343"/>
                  </a:lnTo>
                  <a:lnTo>
                    <a:pt x="45" y="1297"/>
                  </a:lnTo>
                  <a:lnTo>
                    <a:pt x="31" y="1248"/>
                  </a:lnTo>
                  <a:lnTo>
                    <a:pt x="20" y="1200"/>
                  </a:lnTo>
                  <a:lnTo>
                    <a:pt x="11" y="1151"/>
                  </a:lnTo>
                  <a:lnTo>
                    <a:pt x="5" y="1102"/>
                  </a:lnTo>
                  <a:lnTo>
                    <a:pt x="1" y="1051"/>
                  </a:lnTo>
                  <a:lnTo>
                    <a:pt x="0" y="999"/>
                  </a:lnTo>
                  <a:lnTo>
                    <a:pt x="1" y="948"/>
                  </a:lnTo>
                  <a:lnTo>
                    <a:pt x="5" y="897"/>
                  </a:lnTo>
                  <a:lnTo>
                    <a:pt x="11" y="848"/>
                  </a:lnTo>
                  <a:lnTo>
                    <a:pt x="20" y="799"/>
                  </a:lnTo>
                  <a:lnTo>
                    <a:pt x="31" y="750"/>
                  </a:lnTo>
                  <a:lnTo>
                    <a:pt x="45" y="702"/>
                  </a:lnTo>
                  <a:lnTo>
                    <a:pt x="60" y="656"/>
                  </a:lnTo>
                  <a:lnTo>
                    <a:pt x="78" y="611"/>
                  </a:lnTo>
                  <a:lnTo>
                    <a:pt x="98" y="567"/>
                  </a:lnTo>
                  <a:lnTo>
                    <a:pt x="120" y="524"/>
                  </a:lnTo>
                  <a:lnTo>
                    <a:pt x="144" y="482"/>
                  </a:lnTo>
                  <a:lnTo>
                    <a:pt x="170" y="441"/>
                  </a:lnTo>
                  <a:lnTo>
                    <a:pt x="198" y="401"/>
                  </a:lnTo>
                  <a:lnTo>
                    <a:pt x="228" y="364"/>
                  </a:lnTo>
                  <a:lnTo>
                    <a:pt x="259" y="328"/>
                  </a:lnTo>
                  <a:lnTo>
                    <a:pt x="292" y="293"/>
                  </a:lnTo>
                  <a:lnTo>
                    <a:pt x="327" y="260"/>
                  </a:lnTo>
                  <a:lnTo>
                    <a:pt x="363" y="229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4"/>
                  </a:lnTo>
                  <a:lnTo>
                    <a:pt x="522" y="120"/>
                  </a:lnTo>
                  <a:lnTo>
                    <a:pt x="565" y="98"/>
                  </a:lnTo>
                  <a:lnTo>
                    <a:pt x="609" y="78"/>
                  </a:lnTo>
                  <a:lnTo>
                    <a:pt x="654" y="60"/>
                  </a:lnTo>
                  <a:lnTo>
                    <a:pt x="700" y="45"/>
                  </a:lnTo>
                  <a:lnTo>
                    <a:pt x="748" y="31"/>
                  </a:lnTo>
                  <a:lnTo>
                    <a:pt x="797" y="20"/>
                  </a:lnTo>
                  <a:lnTo>
                    <a:pt x="846" y="11"/>
                  </a:lnTo>
                  <a:lnTo>
                    <a:pt x="895" y="5"/>
                  </a:lnTo>
                  <a:lnTo>
                    <a:pt x="946" y="1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09" name="Freeform 81"/>
            <p:cNvSpPr>
              <a:spLocks/>
            </p:cNvSpPr>
            <p:nvPr userDrawn="1"/>
          </p:nvSpPr>
          <p:spPr bwMode="gray">
            <a:xfrm>
              <a:off x="5040" y="414"/>
              <a:ext cx="182" cy="109"/>
            </a:xfrm>
            <a:custGeom>
              <a:avLst/>
              <a:gdLst/>
              <a:ahLst/>
              <a:cxnLst>
                <a:cxn ang="0">
                  <a:pos x="7678" y="1608"/>
                </a:cxn>
                <a:cxn ang="0">
                  <a:pos x="6869" y="1521"/>
                </a:cxn>
                <a:cxn ang="0">
                  <a:pos x="6042" y="1512"/>
                </a:cxn>
                <a:cxn ang="0">
                  <a:pos x="5211" y="1587"/>
                </a:cxn>
                <a:cxn ang="0">
                  <a:pos x="4393" y="1750"/>
                </a:cxn>
                <a:cxn ang="0">
                  <a:pos x="3607" y="2010"/>
                </a:cxn>
                <a:cxn ang="0">
                  <a:pos x="2866" y="2370"/>
                </a:cxn>
                <a:cxn ang="0">
                  <a:pos x="2187" y="2835"/>
                </a:cxn>
                <a:cxn ang="0">
                  <a:pos x="1588" y="3414"/>
                </a:cxn>
                <a:cxn ang="0">
                  <a:pos x="1085" y="4107"/>
                </a:cxn>
                <a:cxn ang="0">
                  <a:pos x="694" y="4924"/>
                </a:cxn>
                <a:cxn ang="0">
                  <a:pos x="711" y="4484"/>
                </a:cxn>
                <a:cxn ang="0">
                  <a:pos x="780" y="4030"/>
                </a:cxn>
                <a:cxn ang="0">
                  <a:pos x="902" y="3574"/>
                </a:cxn>
                <a:cxn ang="0">
                  <a:pos x="1074" y="3126"/>
                </a:cxn>
                <a:cxn ang="0">
                  <a:pos x="1298" y="2694"/>
                </a:cxn>
                <a:cxn ang="0">
                  <a:pos x="1570" y="2288"/>
                </a:cxn>
                <a:cxn ang="0">
                  <a:pos x="1891" y="1917"/>
                </a:cxn>
                <a:cxn ang="0">
                  <a:pos x="2260" y="1591"/>
                </a:cxn>
                <a:cxn ang="0">
                  <a:pos x="2675" y="1319"/>
                </a:cxn>
                <a:cxn ang="0">
                  <a:pos x="3137" y="1111"/>
                </a:cxn>
                <a:cxn ang="0">
                  <a:pos x="3436" y="976"/>
                </a:cxn>
                <a:cxn ang="0">
                  <a:pos x="3283" y="867"/>
                </a:cxn>
                <a:cxn ang="0">
                  <a:pos x="3059" y="763"/>
                </a:cxn>
                <a:cxn ang="0">
                  <a:pos x="2776" y="666"/>
                </a:cxn>
                <a:cxn ang="0">
                  <a:pos x="2446" y="582"/>
                </a:cxn>
                <a:cxn ang="0">
                  <a:pos x="2081" y="515"/>
                </a:cxn>
                <a:cxn ang="0">
                  <a:pos x="1690" y="469"/>
                </a:cxn>
                <a:cxn ang="0">
                  <a:pos x="1287" y="449"/>
                </a:cxn>
                <a:cxn ang="0">
                  <a:pos x="883" y="458"/>
                </a:cxn>
                <a:cxn ang="0">
                  <a:pos x="489" y="502"/>
                </a:cxn>
                <a:cxn ang="0">
                  <a:pos x="117" y="584"/>
                </a:cxn>
                <a:cxn ang="0">
                  <a:pos x="318" y="473"/>
                </a:cxn>
                <a:cxn ang="0">
                  <a:pos x="805" y="288"/>
                </a:cxn>
                <a:cxn ang="0">
                  <a:pos x="1299" y="150"/>
                </a:cxn>
                <a:cxn ang="0">
                  <a:pos x="1790" y="56"/>
                </a:cxn>
                <a:cxn ang="0">
                  <a:pos x="2273" y="7"/>
                </a:cxn>
                <a:cxn ang="0">
                  <a:pos x="2740" y="4"/>
                </a:cxn>
                <a:cxn ang="0">
                  <a:pos x="3185" y="46"/>
                </a:cxn>
                <a:cxn ang="0">
                  <a:pos x="3600" y="132"/>
                </a:cxn>
                <a:cxn ang="0">
                  <a:pos x="3979" y="265"/>
                </a:cxn>
                <a:cxn ang="0">
                  <a:pos x="4313" y="442"/>
                </a:cxn>
                <a:cxn ang="0">
                  <a:pos x="4598" y="663"/>
                </a:cxn>
                <a:cxn ang="0">
                  <a:pos x="4958" y="667"/>
                </a:cxn>
                <a:cxn ang="0">
                  <a:pos x="5330" y="681"/>
                </a:cxn>
                <a:cxn ang="0">
                  <a:pos x="5706" y="710"/>
                </a:cxn>
                <a:cxn ang="0">
                  <a:pos x="6084" y="754"/>
                </a:cxn>
                <a:cxn ang="0">
                  <a:pos x="6454" y="817"/>
                </a:cxn>
                <a:cxn ang="0">
                  <a:pos x="6815" y="903"/>
                </a:cxn>
                <a:cxn ang="0">
                  <a:pos x="7159" y="1017"/>
                </a:cxn>
                <a:cxn ang="0">
                  <a:pos x="7482" y="1159"/>
                </a:cxn>
                <a:cxn ang="0">
                  <a:pos x="7778" y="1334"/>
                </a:cxn>
                <a:cxn ang="0">
                  <a:pos x="8042" y="1545"/>
                </a:cxn>
              </a:cxnLst>
              <a:rect l="0" t="0" r="r" b="b"/>
              <a:pathLst>
                <a:path w="8197" h="4924">
                  <a:moveTo>
                    <a:pt x="8197" y="1707"/>
                  </a:moveTo>
                  <a:lnTo>
                    <a:pt x="7939" y="1654"/>
                  </a:lnTo>
                  <a:lnTo>
                    <a:pt x="7678" y="1608"/>
                  </a:lnTo>
                  <a:lnTo>
                    <a:pt x="7411" y="1571"/>
                  </a:lnTo>
                  <a:lnTo>
                    <a:pt x="7141" y="1542"/>
                  </a:lnTo>
                  <a:lnTo>
                    <a:pt x="6869" y="1521"/>
                  </a:lnTo>
                  <a:lnTo>
                    <a:pt x="6594" y="1509"/>
                  </a:lnTo>
                  <a:lnTo>
                    <a:pt x="6318" y="1506"/>
                  </a:lnTo>
                  <a:lnTo>
                    <a:pt x="6042" y="1512"/>
                  </a:lnTo>
                  <a:lnTo>
                    <a:pt x="5764" y="1527"/>
                  </a:lnTo>
                  <a:lnTo>
                    <a:pt x="5487" y="1552"/>
                  </a:lnTo>
                  <a:lnTo>
                    <a:pt x="5211" y="1587"/>
                  </a:lnTo>
                  <a:lnTo>
                    <a:pt x="4936" y="1631"/>
                  </a:lnTo>
                  <a:lnTo>
                    <a:pt x="4663" y="1686"/>
                  </a:lnTo>
                  <a:lnTo>
                    <a:pt x="4393" y="1750"/>
                  </a:lnTo>
                  <a:lnTo>
                    <a:pt x="4127" y="1827"/>
                  </a:lnTo>
                  <a:lnTo>
                    <a:pt x="3864" y="1913"/>
                  </a:lnTo>
                  <a:lnTo>
                    <a:pt x="3607" y="2010"/>
                  </a:lnTo>
                  <a:lnTo>
                    <a:pt x="3353" y="2119"/>
                  </a:lnTo>
                  <a:lnTo>
                    <a:pt x="3106" y="2238"/>
                  </a:lnTo>
                  <a:lnTo>
                    <a:pt x="2866" y="2370"/>
                  </a:lnTo>
                  <a:lnTo>
                    <a:pt x="2631" y="2513"/>
                  </a:lnTo>
                  <a:lnTo>
                    <a:pt x="2405" y="2668"/>
                  </a:lnTo>
                  <a:lnTo>
                    <a:pt x="2187" y="2835"/>
                  </a:lnTo>
                  <a:lnTo>
                    <a:pt x="1977" y="3015"/>
                  </a:lnTo>
                  <a:lnTo>
                    <a:pt x="1778" y="3208"/>
                  </a:lnTo>
                  <a:lnTo>
                    <a:pt x="1588" y="3414"/>
                  </a:lnTo>
                  <a:lnTo>
                    <a:pt x="1409" y="3631"/>
                  </a:lnTo>
                  <a:lnTo>
                    <a:pt x="1242" y="3862"/>
                  </a:lnTo>
                  <a:lnTo>
                    <a:pt x="1085" y="4107"/>
                  </a:lnTo>
                  <a:lnTo>
                    <a:pt x="941" y="4366"/>
                  </a:lnTo>
                  <a:lnTo>
                    <a:pt x="811" y="4638"/>
                  </a:lnTo>
                  <a:lnTo>
                    <a:pt x="694" y="4924"/>
                  </a:lnTo>
                  <a:lnTo>
                    <a:pt x="694" y="4780"/>
                  </a:lnTo>
                  <a:lnTo>
                    <a:pt x="699" y="4632"/>
                  </a:lnTo>
                  <a:lnTo>
                    <a:pt x="711" y="4484"/>
                  </a:lnTo>
                  <a:lnTo>
                    <a:pt x="728" y="4333"/>
                  </a:lnTo>
                  <a:lnTo>
                    <a:pt x="751" y="4181"/>
                  </a:lnTo>
                  <a:lnTo>
                    <a:pt x="780" y="4030"/>
                  </a:lnTo>
                  <a:lnTo>
                    <a:pt x="815" y="3878"/>
                  </a:lnTo>
                  <a:lnTo>
                    <a:pt x="856" y="3726"/>
                  </a:lnTo>
                  <a:lnTo>
                    <a:pt x="902" y="3574"/>
                  </a:lnTo>
                  <a:lnTo>
                    <a:pt x="954" y="3424"/>
                  </a:lnTo>
                  <a:lnTo>
                    <a:pt x="1011" y="3274"/>
                  </a:lnTo>
                  <a:lnTo>
                    <a:pt x="1074" y="3126"/>
                  </a:lnTo>
                  <a:lnTo>
                    <a:pt x="1143" y="2980"/>
                  </a:lnTo>
                  <a:lnTo>
                    <a:pt x="1218" y="2835"/>
                  </a:lnTo>
                  <a:lnTo>
                    <a:pt x="1298" y="2694"/>
                  </a:lnTo>
                  <a:lnTo>
                    <a:pt x="1383" y="2555"/>
                  </a:lnTo>
                  <a:lnTo>
                    <a:pt x="1474" y="2420"/>
                  </a:lnTo>
                  <a:lnTo>
                    <a:pt x="1570" y="2288"/>
                  </a:lnTo>
                  <a:lnTo>
                    <a:pt x="1672" y="2160"/>
                  </a:lnTo>
                  <a:lnTo>
                    <a:pt x="1779" y="2036"/>
                  </a:lnTo>
                  <a:lnTo>
                    <a:pt x="1891" y="1917"/>
                  </a:lnTo>
                  <a:lnTo>
                    <a:pt x="2009" y="1804"/>
                  </a:lnTo>
                  <a:lnTo>
                    <a:pt x="2132" y="1694"/>
                  </a:lnTo>
                  <a:lnTo>
                    <a:pt x="2260" y="1591"/>
                  </a:lnTo>
                  <a:lnTo>
                    <a:pt x="2393" y="1494"/>
                  </a:lnTo>
                  <a:lnTo>
                    <a:pt x="2532" y="1403"/>
                  </a:lnTo>
                  <a:lnTo>
                    <a:pt x="2675" y="1319"/>
                  </a:lnTo>
                  <a:lnTo>
                    <a:pt x="2825" y="1243"/>
                  </a:lnTo>
                  <a:lnTo>
                    <a:pt x="2978" y="1172"/>
                  </a:lnTo>
                  <a:lnTo>
                    <a:pt x="3137" y="1111"/>
                  </a:lnTo>
                  <a:lnTo>
                    <a:pt x="3301" y="1057"/>
                  </a:lnTo>
                  <a:lnTo>
                    <a:pt x="3469" y="1012"/>
                  </a:lnTo>
                  <a:lnTo>
                    <a:pt x="3436" y="976"/>
                  </a:lnTo>
                  <a:lnTo>
                    <a:pt x="3393" y="939"/>
                  </a:lnTo>
                  <a:lnTo>
                    <a:pt x="3342" y="903"/>
                  </a:lnTo>
                  <a:lnTo>
                    <a:pt x="3283" y="867"/>
                  </a:lnTo>
                  <a:lnTo>
                    <a:pt x="3216" y="832"/>
                  </a:lnTo>
                  <a:lnTo>
                    <a:pt x="3141" y="797"/>
                  </a:lnTo>
                  <a:lnTo>
                    <a:pt x="3059" y="763"/>
                  </a:lnTo>
                  <a:lnTo>
                    <a:pt x="2971" y="730"/>
                  </a:lnTo>
                  <a:lnTo>
                    <a:pt x="2877" y="698"/>
                  </a:lnTo>
                  <a:lnTo>
                    <a:pt x="2776" y="666"/>
                  </a:lnTo>
                  <a:lnTo>
                    <a:pt x="2671" y="637"/>
                  </a:lnTo>
                  <a:lnTo>
                    <a:pt x="2561" y="609"/>
                  </a:lnTo>
                  <a:lnTo>
                    <a:pt x="2446" y="582"/>
                  </a:lnTo>
                  <a:lnTo>
                    <a:pt x="2328" y="558"/>
                  </a:lnTo>
                  <a:lnTo>
                    <a:pt x="2206" y="535"/>
                  </a:lnTo>
                  <a:lnTo>
                    <a:pt x="2081" y="515"/>
                  </a:lnTo>
                  <a:lnTo>
                    <a:pt x="1952" y="497"/>
                  </a:lnTo>
                  <a:lnTo>
                    <a:pt x="1822" y="482"/>
                  </a:lnTo>
                  <a:lnTo>
                    <a:pt x="1690" y="469"/>
                  </a:lnTo>
                  <a:lnTo>
                    <a:pt x="1556" y="459"/>
                  </a:lnTo>
                  <a:lnTo>
                    <a:pt x="1422" y="453"/>
                  </a:lnTo>
                  <a:lnTo>
                    <a:pt x="1287" y="449"/>
                  </a:lnTo>
                  <a:lnTo>
                    <a:pt x="1151" y="448"/>
                  </a:lnTo>
                  <a:lnTo>
                    <a:pt x="1017" y="451"/>
                  </a:lnTo>
                  <a:lnTo>
                    <a:pt x="883" y="458"/>
                  </a:lnTo>
                  <a:lnTo>
                    <a:pt x="750" y="469"/>
                  </a:lnTo>
                  <a:lnTo>
                    <a:pt x="618" y="483"/>
                  </a:lnTo>
                  <a:lnTo>
                    <a:pt x="489" y="502"/>
                  </a:lnTo>
                  <a:lnTo>
                    <a:pt x="361" y="524"/>
                  </a:lnTo>
                  <a:lnTo>
                    <a:pt x="238" y="552"/>
                  </a:lnTo>
                  <a:lnTo>
                    <a:pt x="117" y="584"/>
                  </a:lnTo>
                  <a:lnTo>
                    <a:pt x="0" y="620"/>
                  </a:lnTo>
                  <a:lnTo>
                    <a:pt x="158" y="544"/>
                  </a:lnTo>
                  <a:lnTo>
                    <a:pt x="318" y="473"/>
                  </a:lnTo>
                  <a:lnTo>
                    <a:pt x="480" y="406"/>
                  </a:lnTo>
                  <a:lnTo>
                    <a:pt x="642" y="345"/>
                  </a:lnTo>
                  <a:lnTo>
                    <a:pt x="805" y="288"/>
                  </a:lnTo>
                  <a:lnTo>
                    <a:pt x="969" y="237"/>
                  </a:lnTo>
                  <a:lnTo>
                    <a:pt x="1133" y="191"/>
                  </a:lnTo>
                  <a:lnTo>
                    <a:pt x="1299" y="150"/>
                  </a:lnTo>
                  <a:lnTo>
                    <a:pt x="1463" y="113"/>
                  </a:lnTo>
                  <a:lnTo>
                    <a:pt x="1627" y="82"/>
                  </a:lnTo>
                  <a:lnTo>
                    <a:pt x="1790" y="56"/>
                  </a:lnTo>
                  <a:lnTo>
                    <a:pt x="1952" y="35"/>
                  </a:lnTo>
                  <a:lnTo>
                    <a:pt x="2113" y="19"/>
                  </a:lnTo>
                  <a:lnTo>
                    <a:pt x="2273" y="7"/>
                  </a:lnTo>
                  <a:lnTo>
                    <a:pt x="2431" y="1"/>
                  </a:lnTo>
                  <a:lnTo>
                    <a:pt x="2586" y="0"/>
                  </a:lnTo>
                  <a:lnTo>
                    <a:pt x="2740" y="4"/>
                  </a:lnTo>
                  <a:lnTo>
                    <a:pt x="2892" y="13"/>
                  </a:lnTo>
                  <a:lnTo>
                    <a:pt x="3040" y="27"/>
                  </a:lnTo>
                  <a:lnTo>
                    <a:pt x="3185" y="46"/>
                  </a:lnTo>
                  <a:lnTo>
                    <a:pt x="3327" y="70"/>
                  </a:lnTo>
                  <a:lnTo>
                    <a:pt x="3465" y="99"/>
                  </a:lnTo>
                  <a:lnTo>
                    <a:pt x="3600" y="132"/>
                  </a:lnTo>
                  <a:lnTo>
                    <a:pt x="3731" y="172"/>
                  </a:lnTo>
                  <a:lnTo>
                    <a:pt x="3857" y="216"/>
                  </a:lnTo>
                  <a:lnTo>
                    <a:pt x="3979" y="265"/>
                  </a:lnTo>
                  <a:lnTo>
                    <a:pt x="4095" y="319"/>
                  </a:lnTo>
                  <a:lnTo>
                    <a:pt x="4207" y="377"/>
                  </a:lnTo>
                  <a:lnTo>
                    <a:pt x="4313" y="442"/>
                  </a:lnTo>
                  <a:lnTo>
                    <a:pt x="4415" y="511"/>
                  </a:lnTo>
                  <a:lnTo>
                    <a:pt x="4509" y="585"/>
                  </a:lnTo>
                  <a:lnTo>
                    <a:pt x="4598" y="663"/>
                  </a:lnTo>
                  <a:lnTo>
                    <a:pt x="4716" y="664"/>
                  </a:lnTo>
                  <a:lnTo>
                    <a:pt x="4836" y="665"/>
                  </a:lnTo>
                  <a:lnTo>
                    <a:pt x="4958" y="667"/>
                  </a:lnTo>
                  <a:lnTo>
                    <a:pt x="5081" y="671"/>
                  </a:lnTo>
                  <a:lnTo>
                    <a:pt x="5204" y="675"/>
                  </a:lnTo>
                  <a:lnTo>
                    <a:pt x="5330" y="681"/>
                  </a:lnTo>
                  <a:lnTo>
                    <a:pt x="5455" y="690"/>
                  </a:lnTo>
                  <a:lnTo>
                    <a:pt x="5581" y="699"/>
                  </a:lnTo>
                  <a:lnTo>
                    <a:pt x="5706" y="710"/>
                  </a:lnTo>
                  <a:lnTo>
                    <a:pt x="5832" y="722"/>
                  </a:lnTo>
                  <a:lnTo>
                    <a:pt x="5957" y="737"/>
                  </a:lnTo>
                  <a:lnTo>
                    <a:pt x="6084" y="754"/>
                  </a:lnTo>
                  <a:lnTo>
                    <a:pt x="6208" y="772"/>
                  </a:lnTo>
                  <a:lnTo>
                    <a:pt x="6332" y="794"/>
                  </a:lnTo>
                  <a:lnTo>
                    <a:pt x="6454" y="817"/>
                  </a:lnTo>
                  <a:lnTo>
                    <a:pt x="6576" y="843"/>
                  </a:lnTo>
                  <a:lnTo>
                    <a:pt x="6696" y="872"/>
                  </a:lnTo>
                  <a:lnTo>
                    <a:pt x="6815" y="903"/>
                  </a:lnTo>
                  <a:lnTo>
                    <a:pt x="6932" y="938"/>
                  </a:lnTo>
                  <a:lnTo>
                    <a:pt x="7047" y="976"/>
                  </a:lnTo>
                  <a:lnTo>
                    <a:pt x="7159" y="1017"/>
                  </a:lnTo>
                  <a:lnTo>
                    <a:pt x="7269" y="1061"/>
                  </a:lnTo>
                  <a:lnTo>
                    <a:pt x="7377" y="1108"/>
                  </a:lnTo>
                  <a:lnTo>
                    <a:pt x="7482" y="1159"/>
                  </a:lnTo>
                  <a:lnTo>
                    <a:pt x="7584" y="1213"/>
                  </a:lnTo>
                  <a:lnTo>
                    <a:pt x="7683" y="1272"/>
                  </a:lnTo>
                  <a:lnTo>
                    <a:pt x="7778" y="1334"/>
                  </a:lnTo>
                  <a:lnTo>
                    <a:pt x="7870" y="1400"/>
                  </a:lnTo>
                  <a:lnTo>
                    <a:pt x="7958" y="1470"/>
                  </a:lnTo>
                  <a:lnTo>
                    <a:pt x="8042" y="1545"/>
                  </a:lnTo>
                  <a:lnTo>
                    <a:pt x="8121" y="1624"/>
                  </a:lnTo>
                  <a:lnTo>
                    <a:pt x="8197" y="17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10" name="Freeform 82"/>
            <p:cNvSpPr>
              <a:spLocks/>
            </p:cNvSpPr>
            <p:nvPr userDrawn="1"/>
          </p:nvSpPr>
          <p:spPr bwMode="gray">
            <a:xfrm>
              <a:off x="5298" y="355"/>
              <a:ext cx="21" cy="20"/>
            </a:xfrm>
            <a:custGeom>
              <a:avLst/>
              <a:gdLst/>
              <a:ahLst/>
              <a:cxnLst>
                <a:cxn ang="0">
                  <a:pos x="501" y="3"/>
                </a:cxn>
                <a:cxn ang="0">
                  <a:pos x="568" y="15"/>
                </a:cxn>
                <a:cxn ang="0">
                  <a:pos x="631" y="36"/>
                </a:cxn>
                <a:cxn ang="0">
                  <a:pos x="690" y="66"/>
                </a:cxn>
                <a:cxn ang="0">
                  <a:pos x="744" y="106"/>
                </a:cxn>
                <a:cxn ang="0">
                  <a:pos x="792" y="151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0" y="321"/>
                </a:cxn>
                <a:cxn ang="0">
                  <a:pos x="905" y="388"/>
                </a:cxn>
                <a:cxn ang="0">
                  <a:pos x="911" y="457"/>
                </a:cxn>
                <a:cxn ang="0">
                  <a:pos x="905" y="526"/>
                </a:cxn>
                <a:cxn ang="0">
                  <a:pos x="890" y="592"/>
                </a:cxn>
                <a:cxn ang="0">
                  <a:pos x="866" y="655"/>
                </a:cxn>
                <a:cxn ang="0">
                  <a:pos x="833" y="712"/>
                </a:cxn>
                <a:cxn ang="0">
                  <a:pos x="792" y="764"/>
                </a:cxn>
                <a:cxn ang="0">
                  <a:pos x="744" y="809"/>
                </a:cxn>
                <a:cxn ang="0">
                  <a:pos x="690" y="847"/>
                </a:cxn>
                <a:cxn ang="0">
                  <a:pos x="631" y="877"/>
                </a:cxn>
                <a:cxn ang="0">
                  <a:pos x="568" y="900"/>
                </a:cxn>
                <a:cxn ang="0">
                  <a:pos x="501" y="912"/>
                </a:cxn>
                <a:cxn ang="0">
                  <a:pos x="431" y="914"/>
                </a:cxn>
                <a:cxn ang="0">
                  <a:pos x="363" y="905"/>
                </a:cxn>
                <a:cxn ang="0">
                  <a:pos x="299" y="885"/>
                </a:cxn>
                <a:cxn ang="0">
                  <a:pos x="238" y="858"/>
                </a:cxn>
                <a:cxn ang="0">
                  <a:pos x="183" y="823"/>
                </a:cxn>
                <a:cxn ang="0">
                  <a:pos x="133" y="780"/>
                </a:cxn>
                <a:cxn ang="0">
                  <a:pos x="90" y="730"/>
                </a:cxn>
                <a:cxn ang="0">
                  <a:pos x="55" y="675"/>
                </a:cxn>
                <a:cxn ang="0">
                  <a:pos x="28" y="613"/>
                </a:cxn>
                <a:cxn ang="0">
                  <a:pos x="9" y="549"/>
                </a:cxn>
                <a:cxn ang="0">
                  <a:pos x="0" y="481"/>
                </a:cxn>
                <a:cxn ang="0">
                  <a:pos x="2" y="411"/>
                </a:cxn>
                <a:cxn ang="0">
                  <a:pos x="14" y="343"/>
                </a:cxn>
                <a:cxn ang="0">
                  <a:pos x="36" y="280"/>
                </a:cxn>
                <a:cxn ang="0">
                  <a:pos x="66" y="221"/>
                </a:cxn>
                <a:cxn ang="0">
                  <a:pos x="104" y="167"/>
                </a:cxn>
                <a:cxn ang="0">
                  <a:pos x="149" y="120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1"/>
                </a:cxn>
                <a:cxn ang="0">
                  <a:pos x="386" y="6"/>
                </a:cxn>
                <a:cxn ang="0">
                  <a:pos x="455" y="0"/>
                </a:cxn>
              </a:cxnLst>
              <a:rect l="0" t="0" r="r" b="b"/>
              <a:pathLst>
                <a:path w="911" h="914">
                  <a:moveTo>
                    <a:pt x="455" y="0"/>
                  </a:moveTo>
                  <a:lnTo>
                    <a:pt x="478" y="1"/>
                  </a:lnTo>
                  <a:lnTo>
                    <a:pt x="501" y="3"/>
                  </a:lnTo>
                  <a:lnTo>
                    <a:pt x="524" y="6"/>
                  </a:lnTo>
                  <a:lnTo>
                    <a:pt x="546" y="10"/>
                  </a:lnTo>
                  <a:lnTo>
                    <a:pt x="568" y="15"/>
                  </a:lnTo>
                  <a:lnTo>
                    <a:pt x="590" y="21"/>
                  </a:lnTo>
                  <a:lnTo>
                    <a:pt x="611" y="28"/>
                  </a:lnTo>
                  <a:lnTo>
                    <a:pt x="631" y="36"/>
                  </a:lnTo>
                  <a:lnTo>
                    <a:pt x="652" y="45"/>
                  </a:lnTo>
                  <a:lnTo>
                    <a:pt x="671" y="56"/>
                  </a:lnTo>
                  <a:lnTo>
                    <a:pt x="690" y="66"/>
                  </a:lnTo>
                  <a:lnTo>
                    <a:pt x="709" y="78"/>
                  </a:lnTo>
                  <a:lnTo>
                    <a:pt x="727" y="92"/>
                  </a:lnTo>
                  <a:lnTo>
                    <a:pt x="744" y="106"/>
                  </a:lnTo>
                  <a:lnTo>
                    <a:pt x="760" y="120"/>
                  </a:lnTo>
                  <a:lnTo>
                    <a:pt x="776" y="135"/>
                  </a:lnTo>
                  <a:lnTo>
                    <a:pt x="792" y="151"/>
                  </a:lnTo>
                  <a:lnTo>
                    <a:pt x="806" y="167"/>
                  </a:lnTo>
                  <a:lnTo>
                    <a:pt x="820" y="184"/>
                  </a:lnTo>
                  <a:lnTo>
                    <a:pt x="833" y="202"/>
                  </a:lnTo>
                  <a:lnTo>
                    <a:pt x="845" y="221"/>
                  </a:lnTo>
                  <a:lnTo>
                    <a:pt x="855" y="240"/>
                  </a:lnTo>
                  <a:lnTo>
                    <a:pt x="866" y="259"/>
                  </a:lnTo>
                  <a:lnTo>
                    <a:pt x="875" y="280"/>
                  </a:lnTo>
                  <a:lnTo>
                    <a:pt x="883" y="300"/>
                  </a:lnTo>
                  <a:lnTo>
                    <a:pt x="890" y="321"/>
                  </a:lnTo>
                  <a:lnTo>
                    <a:pt x="896" y="343"/>
                  </a:lnTo>
                  <a:lnTo>
                    <a:pt x="901" y="366"/>
                  </a:lnTo>
                  <a:lnTo>
                    <a:pt x="905" y="388"/>
                  </a:lnTo>
                  <a:lnTo>
                    <a:pt x="908" y="411"/>
                  </a:lnTo>
                  <a:lnTo>
                    <a:pt x="910" y="434"/>
                  </a:lnTo>
                  <a:lnTo>
                    <a:pt x="911" y="457"/>
                  </a:lnTo>
                  <a:lnTo>
                    <a:pt x="910" y="481"/>
                  </a:lnTo>
                  <a:lnTo>
                    <a:pt x="908" y="504"/>
                  </a:lnTo>
                  <a:lnTo>
                    <a:pt x="905" y="526"/>
                  </a:lnTo>
                  <a:lnTo>
                    <a:pt x="901" y="549"/>
                  </a:lnTo>
                  <a:lnTo>
                    <a:pt x="896" y="571"/>
                  </a:lnTo>
                  <a:lnTo>
                    <a:pt x="890" y="592"/>
                  </a:lnTo>
                  <a:lnTo>
                    <a:pt x="883" y="613"/>
                  </a:lnTo>
                  <a:lnTo>
                    <a:pt x="875" y="635"/>
                  </a:lnTo>
                  <a:lnTo>
                    <a:pt x="866" y="655"/>
                  </a:lnTo>
                  <a:lnTo>
                    <a:pt x="855" y="675"/>
                  </a:lnTo>
                  <a:lnTo>
                    <a:pt x="845" y="694"/>
                  </a:lnTo>
                  <a:lnTo>
                    <a:pt x="833" y="712"/>
                  </a:lnTo>
                  <a:lnTo>
                    <a:pt x="820" y="730"/>
                  </a:lnTo>
                  <a:lnTo>
                    <a:pt x="806" y="747"/>
                  </a:lnTo>
                  <a:lnTo>
                    <a:pt x="792" y="764"/>
                  </a:lnTo>
                  <a:lnTo>
                    <a:pt x="776" y="780"/>
                  </a:lnTo>
                  <a:lnTo>
                    <a:pt x="760" y="795"/>
                  </a:lnTo>
                  <a:lnTo>
                    <a:pt x="744" y="809"/>
                  </a:lnTo>
                  <a:lnTo>
                    <a:pt x="727" y="823"/>
                  </a:lnTo>
                  <a:lnTo>
                    <a:pt x="709" y="835"/>
                  </a:lnTo>
                  <a:lnTo>
                    <a:pt x="690" y="847"/>
                  </a:lnTo>
                  <a:lnTo>
                    <a:pt x="671" y="858"/>
                  </a:lnTo>
                  <a:lnTo>
                    <a:pt x="652" y="868"/>
                  </a:lnTo>
                  <a:lnTo>
                    <a:pt x="631" y="877"/>
                  </a:lnTo>
                  <a:lnTo>
                    <a:pt x="611" y="885"/>
                  </a:lnTo>
                  <a:lnTo>
                    <a:pt x="590" y="893"/>
                  </a:lnTo>
                  <a:lnTo>
                    <a:pt x="568" y="900"/>
                  </a:lnTo>
                  <a:lnTo>
                    <a:pt x="546" y="905"/>
                  </a:lnTo>
                  <a:lnTo>
                    <a:pt x="524" y="909"/>
                  </a:lnTo>
                  <a:lnTo>
                    <a:pt x="501" y="912"/>
                  </a:lnTo>
                  <a:lnTo>
                    <a:pt x="478" y="914"/>
                  </a:lnTo>
                  <a:lnTo>
                    <a:pt x="455" y="914"/>
                  </a:lnTo>
                  <a:lnTo>
                    <a:pt x="431" y="914"/>
                  </a:lnTo>
                  <a:lnTo>
                    <a:pt x="408" y="912"/>
                  </a:lnTo>
                  <a:lnTo>
                    <a:pt x="386" y="909"/>
                  </a:lnTo>
                  <a:lnTo>
                    <a:pt x="363" y="905"/>
                  </a:lnTo>
                  <a:lnTo>
                    <a:pt x="341" y="900"/>
                  </a:lnTo>
                  <a:lnTo>
                    <a:pt x="320" y="893"/>
                  </a:lnTo>
                  <a:lnTo>
                    <a:pt x="299" y="885"/>
                  </a:lnTo>
                  <a:lnTo>
                    <a:pt x="278" y="877"/>
                  </a:lnTo>
                  <a:lnTo>
                    <a:pt x="258" y="868"/>
                  </a:lnTo>
                  <a:lnTo>
                    <a:pt x="238" y="858"/>
                  </a:lnTo>
                  <a:lnTo>
                    <a:pt x="219" y="847"/>
                  </a:lnTo>
                  <a:lnTo>
                    <a:pt x="201" y="835"/>
                  </a:lnTo>
                  <a:lnTo>
                    <a:pt x="183" y="823"/>
                  </a:lnTo>
                  <a:lnTo>
                    <a:pt x="166" y="809"/>
                  </a:lnTo>
                  <a:lnTo>
                    <a:pt x="149" y="795"/>
                  </a:lnTo>
                  <a:lnTo>
                    <a:pt x="133" y="780"/>
                  </a:lnTo>
                  <a:lnTo>
                    <a:pt x="118" y="764"/>
                  </a:lnTo>
                  <a:lnTo>
                    <a:pt x="104" y="747"/>
                  </a:lnTo>
                  <a:lnTo>
                    <a:pt x="90" y="730"/>
                  </a:lnTo>
                  <a:lnTo>
                    <a:pt x="78" y="712"/>
                  </a:lnTo>
                  <a:lnTo>
                    <a:pt x="66" y="694"/>
                  </a:lnTo>
                  <a:lnTo>
                    <a:pt x="55" y="675"/>
                  </a:lnTo>
                  <a:lnTo>
                    <a:pt x="45" y="655"/>
                  </a:lnTo>
                  <a:lnTo>
                    <a:pt x="36" y="635"/>
                  </a:lnTo>
                  <a:lnTo>
                    <a:pt x="28" y="613"/>
                  </a:lnTo>
                  <a:lnTo>
                    <a:pt x="20" y="592"/>
                  </a:lnTo>
                  <a:lnTo>
                    <a:pt x="14" y="571"/>
                  </a:lnTo>
                  <a:lnTo>
                    <a:pt x="9" y="549"/>
                  </a:lnTo>
                  <a:lnTo>
                    <a:pt x="5" y="526"/>
                  </a:lnTo>
                  <a:lnTo>
                    <a:pt x="2" y="504"/>
                  </a:lnTo>
                  <a:lnTo>
                    <a:pt x="0" y="481"/>
                  </a:lnTo>
                  <a:lnTo>
                    <a:pt x="0" y="457"/>
                  </a:lnTo>
                  <a:lnTo>
                    <a:pt x="0" y="434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3"/>
                  </a:lnTo>
                  <a:lnTo>
                    <a:pt x="20" y="321"/>
                  </a:lnTo>
                  <a:lnTo>
                    <a:pt x="28" y="300"/>
                  </a:lnTo>
                  <a:lnTo>
                    <a:pt x="36" y="280"/>
                  </a:lnTo>
                  <a:lnTo>
                    <a:pt x="45" y="259"/>
                  </a:lnTo>
                  <a:lnTo>
                    <a:pt x="55" y="240"/>
                  </a:lnTo>
                  <a:lnTo>
                    <a:pt x="66" y="221"/>
                  </a:lnTo>
                  <a:lnTo>
                    <a:pt x="78" y="202"/>
                  </a:lnTo>
                  <a:lnTo>
                    <a:pt x="90" y="184"/>
                  </a:lnTo>
                  <a:lnTo>
                    <a:pt x="104" y="167"/>
                  </a:lnTo>
                  <a:lnTo>
                    <a:pt x="118" y="151"/>
                  </a:lnTo>
                  <a:lnTo>
                    <a:pt x="133" y="135"/>
                  </a:lnTo>
                  <a:lnTo>
                    <a:pt x="149" y="120"/>
                  </a:lnTo>
                  <a:lnTo>
                    <a:pt x="166" y="106"/>
                  </a:lnTo>
                  <a:lnTo>
                    <a:pt x="183" y="92"/>
                  </a:lnTo>
                  <a:lnTo>
                    <a:pt x="201" y="78"/>
                  </a:lnTo>
                  <a:lnTo>
                    <a:pt x="219" y="66"/>
                  </a:lnTo>
                  <a:lnTo>
                    <a:pt x="238" y="56"/>
                  </a:lnTo>
                  <a:lnTo>
                    <a:pt x="258" y="45"/>
                  </a:lnTo>
                  <a:lnTo>
                    <a:pt x="278" y="36"/>
                  </a:lnTo>
                  <a:lnTo>
                    <a:pt x="299" y="28"/>
                  </a:lnTo>
                  <a:lnTo>
                    <a:pt x="320" y="21"/>
                  </a:lnTo>
                  <a:lnTo>
                    <a:pt x="341" y="15"/>
                  </a:lnTo>
                  <a:lnTo>
                    <a:pt x="363" y="10"/>
                  </a:lnTo>
                  <a:lnTo>
                    <a:pt x="386" y="6"/>
                  </a:lnTo>
                  <a:lnTo>
                    <a:pt x="408" y="3"/>
                  </a:lnTo>
                  <a:lnTo>
                    <a:pt x="431" y="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50611" name="Freeform 83"/>
            <p:cNvSpPr>
              <a:spLocks/>
            </p:cNvSpPr>
            <p:nvPr userDrawn="1"/>
          </p:nvSpPr>
          <p:spPr bwMode="gray">
            <a:xfrm>
              <a:off x="5303" y="359"/>
              <a:ext cx="20" cy="20"/>
            </a:xfrm>
            <a:custGeom>
              <a:avLst/>
              <a:gdLst/>
              <a:ahLst/>
              <a:cxnLst>
                <a:cxn ang="0">
                  <a:pos x="502" y="2"/>
                </a:cxn>
                <a:cxn ang="0">
                  <a:pos x="569" y="14"/>
                </a:cxn>
                <a:cxn ang="0">
                  <a:pos x="633" y="36"/>
                </a:cxn>
                <a:cxn ang="0">
                  <a:pos x="692" y="66"/>
                </a:cxn>
                <a:cxn ang="0">
                  <a:pos x="745" y="104"/>
                </a:cxn>
                <a:cxn ang="0">
                  <a:pos x="793" y="149"/>
                </a:cxn>
                <a:cxn ang="0">
                  <a:pos x="833" y="202"/>
                </a:cxn>
                <a:cxn ang="0">
                  <a:pos x="866" y="259"/>
                </a:cxn>
                <a:cxn ang="0">
                  <a:pos x="891" y="321"/>
                </a:cxn>
                <a:cxn ang="0">
                  <a:pos x="906" y="386"/>
                </a:cxn>
                <a:cxn ang="0">
                  <a:pos x="911" y="457"/>
                </a:cxn>
                <a:cxn ang="0">
                  <a:pos x="906" y="526"/>
                </a:cxn>
                <a:cxn ang="0">
                  <a:pos x="891" y="592"/>
                </a:cxn>
                <a:cxn ang="0">
                  <a:pos x="866" y="653"/>
                </a:cxn>
                <a:cxn ang="0">
                  <a:pos x="833" y="711"/>
                </a:cxn>
                <a:cxn ang="0">
                  <a:pos x="793" y="763"/>
                </a:cxn>
                <a:cxn ang="0">
                  <a:pos x="745" y="808"/>
                </a:cxn>
                <a:cxn ang="0">
                  <a:pos x="692" y="846"/>
                </a:cxn>
                <a:cxn ang="0">
                  <a:pos x="633" y="877"/>
                </a:cxn>
                <a:cxn ang="0">
                  <a:pos x="569" y="898"/>
                </a:cxn>
                <a:cxn ang="0">
                  <a:pos x="502" y="910"/>
                </a:cxn>
                <a:cxn ang="0">
                  <a:pos x="432" y="912"/>
                </a:cxn>
                <a:cxn ang="0">
                  <a:pos x="364" y="903"/>
                </a:cxn>
                <a:cxn ang="0">
                  <a:pos x="299" y="885"/>
                </a:cxn>
                <a:cxn ang="0">
                  <a:pos x="239" y="857"/>
                </a:cxn>
                <a:cxn ang="0">
                  <a:pos x="183" y="822"/>
                </a:cxn>
                <a:cxn ang="0">
                  <a:pos x="134" y="779"/>
                </a:cxn>
                <a:cxn ang="0">
                  <a:pos x="91" y="729"/>
                </a:cxn>
                <a:cxn ang="0">
                  <a:pos x="55" y="673"/>
                </a:cxn>
                <a:cxn ang="0">
                  <a:pos x="28" y="613"/>
                </a:cxn>
                <a:cxn ang="0">
                  <a:pos x="10" y="548"/>
                </a:cxn>
                <a:cxn ang="0">
                  <a:pos x="1" y="480"/>
                </a:cxn>
                <a:cxn ang="0">
                  <a:pos x="3" y="409"/>
                </a:cxn>
                <a:cxn ang="0">
                  <a:pos x="15" y="342"/>
                </a:cxn>
                <a:cxn ang="0">
                  <a:pos x="36" y="279"/>
                </a:cxn>
                <a:cxn ang="0">
                  <a:pos x="66" y="220"/>
                </a:cxn>
                <a:cxn ang="0">
                  <a:pos x="105" y="166"/>
                </a:cxn>
                <a:cxn ang="0">
                  <a:pos x="150" y="118"/>
                </a:cxn>
                <a:cxn ang="0">
                  <a:pos x="201" y="78"/>
                </a:cxn>
                <a:cxn ang="0">
                  <a:pos x="258" y="45"/>
                </a:cxn>
                <a:cxn ang="0">
                  <a:pos x="320" y="20"/>
                </a:cxn>
                <a:cxn ang="0">
                  <a:pos x="386" y="5"/>
                </a:cxn>
                <a:cxn ang="0">
                  <a:pos x="455" y="0"/>
                </a:cxn>
              </a:cxnLst>
              <a:rect l="0" t="0" r="r" b="b"/>
              <a:pathLst>
                <a:path w="911" h="912">
                  <a:moveTo>
                    <a:pt x="455" y="0"/>
                  </a:moveTo>
                  <a:lnTo>
                    <a:pt x="479" y="0"/>
                  </a:lnTo>
                  <a:lnTo>
                    <a:pt x="502" y="2"/>
                  </a:lnTo>
                  <a:lnTo>
                    <a:pt x="524" y="5"/>
                  </a:lnTo>
                  <a:lnTo>
                    <a:pt x="547" y="9"/>
                  </a:lnTo>
                  <a:lnTo>
                    <a:pt x="569" y="14"/>
                  </a:lnTo>
                  <a:lnTo>
                    <a:pt x="591" y="20"/>
                  </a:lnTo>
                  <a:lnTo>
                    <a:pt x="612" y="27"/>
                  </a:lnTo>
                  <a:lnTo>
                    <a:pt x="633" y="36"/>
                  </a:lnTo>
                  <a:lnTo>
                    <a:pt x="653" y="45"/>
                  </a:lnTo>
                  <a:lnTo>
                    <a:pt x="673" y="55"/>
                  </a:lnTo>
                  <a:lnTo>
                    <a:pt x="692" y="66"/>
                  </a:lnTo>
                  <a:lnTo>
                    <a:pt x="710" y="78"/>
                  </a:lnTo>
                  <a:lnTo>
                    <a:pt x="728" y="90"/>
                  </a:lnTo>
                  <a:lnTo>
                    <a:pt x="745" y="104"/>
                  </a:lnTo>
                  <a:lnTo>
                    <a:pt x="762" y="118"/>
                  </a:lnTo>
                  <a:lnTo>
                    <a:pt x="778" y="133"/>
                  </a:lnTo>
                  <a:lnTo>
                    <a:pt x="793" y="149"/>
                  </a:lnTo>
                  <a:lnTo>
                    <a:pt x="807" y="166"/>
                  </a:lnTo>
                  <a:lnTo>
                    <a:pt x="821" y="184"/>
                  </a:lnTo>
                  <a:lnTo>
                    <a:pt x="833" y="202"/>
                  </a:lnTo>
                  <a:lnTo>
                    <a:pt x="845" y="220"/>
                  </a:lnTo>
                  <a:lnTo>
                    <a:pt x="856" y="239"/>
                  </a:lnTo>
                  <a:lnTo>
                    <a:pt x="866" y="259"/>
                  </a:lnTo>
                  <a:lnTo>
                    <a:pt x="875" y="279"/>
                  </a:lnTo>
                  <a:lnTo>
                    <a:pt x="883" y="299"/>
                  </a:lnTo>
                  <a:lnTo>
                    <a:pt x="891" y="321"/>
                  </a:lnTo>
                  <a:lnTo>
                    <a:pt x="897" y="342"/>
                  </a:lnTo>
                  <a:lnTo>
                    <a:pt x="902" y="364"/>
                  </a:lnTo>
                  <a:lnTo>
                    <a:pt x="906" y="386"/>
                  </a:lnTo>
                  <a:lnTo>
                    <a:pt x="909" y="409"/>
                  </a:lnTo>
                  <a:lnTo>
                    <a:pt x="911" y="432"/>
                  </a:lnTo>
                  <a:lnTo>
                    <a:pt x="911" y="457"/>
                  </a:lnTo>
                  <a:lnTo>
                    <a:pt x="911" y="480"/>
                  </a:lnTo>
                  <a:lnTo>
                    <a:pt x="909" y="503"/>
                  </a:lnTo>
                  <a:lnTo>
                    <a:pt x="906" y="526"/>
                  </a:lnTo>
                  <a:lnTo>
                    <a:pt x="902" y="548"/>
                  </a:lnTo>
                  <a:lnTo>
                    <a:pt x="897" y="570"/>
                  </a:lnTo>
                  <a:lnTo>
                    <a:pt x="891" y="592"/>
                  </a:lnTo>
                  <a:lnTo>
                    <a:pt x="883" y="613"/>
                  </a:lnTo>
                  <a:lnTo>
                    <a:pt x="875" y="633"/>
                  </a:lnTo>
                  <a:lnTo>
                    <a:pt x="866" y="653"/>
                  </a:lnTo>
                  <a:lnTo>
                    <a:pt x="856" y="673"/>
                  </a:lnTo>
                  <a:lnTo>
                    <a:pt x="845" y="692"/>
                  </a:lnTo>
                  <a:lnTo>
                    <a:pt x="833" y="711"/>
                  </a:lnTo>
                  <a:lnTo>
                    <a:pt x="821" y="729"/>
                  </a:lnTo>
                  <a:lnTo>
                    <a:pt x="807" y="747"/>
                  </a:lnTo>
                  <a:lnTo>
                    <a:pt x="793" y="763"/>
                  </a:lnTo>
                  <a:lnTo>
                    <a:pt x="778" y="779"/>
                  </a:lnTo>
                  <a:lnTo>
                    <a:pt x="762" y="794"/>
                  </a:lnTo>
                  <a:lnTo>
                    <a:pt x="745" y="808"/>
                  </a:lnTo>
                  <a:lnTo>
                    <a:pt x="728" y="822"/>
                  </a:lnTo>
                  <a:lnTo>
                    <a:pt x="710" y="835"/>
                  </a:lnTo>
                  <a:lnTo>
                    <a:pt x="692" y="846"/>
                  </a:lnTo>
                  <a:lnTo>
                    <a:pt x="673" y="857"/>
                  </a:lnTo>
                  <a:lnTo>
                    <a:pt x="653" y="867"/>
                  </a:lnTo>
                  <a:lnTo>
                    <a:pt x="633" y="877"/>
                  </a:lnTo>
                  <a:lnTo>
                    <a:pt x="612" y="885"/>
                  </a:lnTo>
                  <a:lnTo>
                    <a:pt x="591" y="892"/>
                  </a:lnTo>
                  <a:lnTo>
                    <a:pt x="569" y="898"/>
                  </a:lnTo>
                  <a:lnTo>
                    <a:pt x="547" y="903"/>
                  </a:lnTo>
                  <a:lnTo>
                    <a:pt x="524" y="907"/>
                  </a:lnTo>
                  <a:lnTo>
                    <a:pt x="502" y="910"/>
                  </a:lnTo>
                  <a:lnTo>
                    <a:pt x="479" y="912"/>
                  </a:lnTo>
                  <a:lnTo>
                    <a:pt x="455" y="912"/>
                  </a:lnTo>
                  <a:lnTo>
                    <a:pt x="432" y="912"/>
                  </a:lnTo>
                  <a:lnTo>
                    <a:pt x="409" y="910"/>
                  </a:lnTo>
                  <a:lnTo>
                    <a:pt x="386" y="907"/>
                  </a:lnTo>
                  <a:lnTo>
                    <a:pt x="364" y="903"/>
                  </a:lnTo>
                  <a:lnTo>
                    <a:pt x="342" y="898"/>
                  </a:lnTo>
                  <a:lnTo>
                    <a:pt x="320" y="892"/>
                  </a:lnTo>
                  <a:lnTo>
                    <a:pt x="299" y="885"/>
                  </a:lnTo>
                  <a:lnTo>
                    <a:pt x="279" y="877"/>
                  </a:lnTo>
                  <a:lnTo>
                    <a:pt x="258" y="867"/>
                  </a:lnTo>
                  <a:lnTo>
                    <a:pt x="239" y="857"/>
                  </a:lnTo>
                  <a:lnTo>
                    <a:pt x="220" y="846"/>
                  </a:lnTo>
                  <a:lnTo>
                    <a:pt x="201" y="835"/>
                  </a:lnTo>
                  <a:lnTo>
                    <a:pt x="183" y="822"/>
                  </a:lnTo>
                  <a:lnTo>
                    <a:pt x="166" y="808"/>
                  </a:lnTo>
                  <a:lnTo>
                    <a:pt x="150" y="794"/>
                  </a:lnTo>
                  <a:lnTo>
                    <a:pt x="134" y="779"/>
                  </a:lnTo>
                  <a:lnTo>
                    <a:pt x="119" y="763"/>
                  </a:lnTo>
                  <a:lnTo>
                    <a:pt x="105" y="747"/>
                  </a:lnTo>
                  <a:lnTo>
                    <a:pt x="91" y="729"/>
                  </a:lnTo>
                  <a:lnTo>
                    <a:pt x="78" y="711"/>
                  </a:lnTo>
                  <a:lnTo>
                    <a:pt x="66" y="692"/>
                  </a:lnTo>
                  <a:lnTo>
                    <a:pt x="55" y="673"/>
                  </a:lnTo>
                  <a:lnTo>
                    <a:pt x="45" y="653"/>
                  </a:lnTo>
                  <a:lnTo>
                    <a:pt x="36" y="633"/>
                  </a:lnTo>
                  <a:lnTo>
                    <a:pt x="28" y="613"/>
                  </a:lnTo>
                  <a:lnTo>
                    <a:pt x="21" y="592"/>
                  </a:lnTo>
                  <a:lnTo>
                    <a:pt x="15" y="570"/>
                  </a:lnTo>
                  <a:lnTo>
                    <a:pt x="10" y="548"/>
                  </a:lnTo>
                  <a:lnTo>
                    <a:pt x="6" y="526"/>
                  </a:lnTo>
                  <a:lnTo>
                    <a:pt x="3" y="503"/>
                  </a:lnTo>
                  <a:lnTo>
                    <a:pt x="1" y="480"/>
                  </a:lnTo>
                  <a:lnTo>
                    <a:pt x="0" y="457"/>
                  </a:lnTo>
                  <a:lnTo>
                    <a:pt x="1" y="432"/>
                  </a:lnTo>
                  <a:lnTo>
                    <a:pt x="3" y="409"/>
                  </a:lnTo>
                  <a:lnTo>
                    <a:pt x="6" y="386"/>
                  </a:lnTo>
                  <a:lnTo>
                    <a:pt x="10" y="364"/>
                  </a:lnTo>
                  <a:lnTo>
                    <a:pt x="15" y="342"/>
                  </a:lnTo>
                  <a:lnTo>
                    <a:pt x="21" y="321"/>
                  </a:lnTo>
                  <a:lnTo>
                    <a:pt x="28" y="299"/>
                  </a:lnTo>
                  <a:lnTo>
                    <a:pt x="36" y="279"/>
                  </a:lnTo>
                  <a:lnTo>
                    <a:pt x="45" y="259"/>
                  </a:lnTo>
                  <a:lnTo>
                    <a:pt x="55" y="239"/>
                  </a:lnTo>
                  <a:lnTo>
                    <a:pt x="66" y="220"/>
                  </a:lnTo>
                  <a:lnTo>
                    <a:pt x="78" y="202"/>
                  </a:lnTo>
                  <a:lnTo>
                    <a:pt x="91" y="184"/>
                  </a:lnTo>
                  <a:lnTo>
                    <a:pt x="105" y="166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50" y="118"/>
                  </a:lnTo>
                  <a:lnTo>
                    <a:pt x="166" y="104"/>
                  </a:lnTo>
                  <a:lnTo>
                    <a:pt x="183" y="90"/>
                  </a:lnTo>
                  <a:lnTo>
                    <a:pt x="201" y="78"/>
                  </a:lnTo>
                  <a:lnTo>
                    <a:pt x="220" y="66"/>
                  </a:lnTo>
                  <a:lnTo>
                    <a:pt x="239" y="55"/>
                  </a:lnTo>
                  <a:lnTo>
                    <a:pt x="258" y="45"/>
                  </a:lnTo>
                  <a:lnTo>
                    <a:pt x="279" y="36"/>
                  </a:lnTo>
                  <a:lnTo>
                    <a:pt x="299" y="27"/>
                  </a:lnTo>
                  <a:lnTo>
                    <a:pt x="320" y="20"/>
                  </a:lnTo>
                  <a:lnTo>
                    <a:pt x="342" y="14"/>
                  </a:lnTo>
                  <a:lnTo>
                    <a:pt x="364" y="9"/>
                  </a:lnTo>
                  <a:lnTo>
                    <a:pt x="386" y="5"/>
                  </a:lnTo>
                  <a:lnTo>
                    <a:pt x="409" y="2"/>
                  </a:lnTo>
                  <a:lnTo>
                    <a:pt x="432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24580" name="Group 84"/>
          <p:cNvGrpSpPr>
            <a:grpSpLocks/>
          </p:cNvGrpSpPr>
          <p:nvPr/>
        </p:nvGrpSpPr>
        <p:grpSpPr bwMode="auto">
          <a:xfrm>
            <a:off x="838200" y="1143000"/>
            <a:ext cx="7696200" cy="533400"/>
            <a:chOff x="480" y="1632"/>
            <a:chExt cx="4848" cy="336"/>
          </a:xfrm>
        </p:grpSpPr>
        <p:sp>
          <p:nvSpPr>
            <p:cNvPr id="150613" name="Freeform 85"/>
            <p:cNvSpPr>
              <a:spLocks/>
            </p:cNvSpPr>
            <p:nvPr userDrawn="1"/>
          </p:nvSpPr>
          <p:spPr bwMode="gray">
            <a:xfrm>
              <a:off x="480" y="1824"/>
              <a:ext cx="4678" cy="71"/>
            </a:xfrm>
            <a:custGeom>
              <a:avLst/>
              <a:gdLst/>
              <a:ahLst/>
              <a:cxnLst>
                <a:cxn ang="0">
                  <a:pos x="4822" y="84"/>
                </a:cxn>
                <a:cxn ang="0">
                  <a:pos x="114" y="87"/>
                </a:cxn>
                <a:cxn ang="0">
                  <a:pos x="66" y="80"/>
                </a:cxn>
                <a:cxn ang="0">
                  <a:pos x="28" y="73"/>
                </a:cxn>
                <a:cxn ang="0">
                  <a:pos x="7" y="59"/>
                </a:cxn>
                <a:cxn ang="0">
                  <a:pos x="0" y="52"/>
                </a:cxn>
                <a:cxn ang="0">
                  <a:pos x="0" y="42"/>
                </a:cxn>
                <a:cxn ang="0">
                  <a:pos x="0" y="35"/>
                </a:cxn>
                <a:cxn ang="0">
                  <a:pos x="4" y="28"/>
                </a:cxn>
                <a:cxn ang="0">
                  <a:pos x="24" y="14"/>
                </a:cxn>
                <a:cxn ang="0">
                  <a:pos x="59" y="7"/>
                </a:cxn>
                <a:cxn ang="0">
                  <a:pos x="111" y="0"/>
                </a:cxn>
                <a:cxn ang="0">
                  <a:pos x="4812" y="0"/>
                </a:cxn>
                <a:cxn ang="0">
                  <a:pos x="4822" y="84"/>
                </a:cxn>
              </a:cxnLst>
              <a:rect l="0" t="0" r="r" b="b"/>
              <a:pathLst>
                <a:path w="4822" h="87">
                  <a:moveTo>
                    <a:pt x="4822" y="84"/>
                  </a:moveTo>
                  <a:lnTo>
                    <a:pt x="114" y="87"/>
                  </a:lnTo>
                  <a:lnTo>
                    <a:pt x="66" y="80"/>
                  </a:lnTo>
                  <a:lnTo>
                    <a:pt x="28" y="73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4" y="28"/>
                  </a:lnTo>
                  <a:lnTo>
                    <a:pt x="24" y="14"/>
                  </a:lnTo>
                  <a:lnTo>
                    <a:pt x="59" y="7"/>
                  </a:lnTo>
                  <a:lnTo>
                    <a:pt x="111" y="0"/>
                  </a:lnTo>
                  <a:lnTo>
                    <a:pt x="4812" y="0"/>
                  </a:lnTo>
                  <a:lnTo>
                    <a:pt x="4822" y="8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sz="1800">
                <a:solidFill>
                  <a:srgbClr val="000000"/>
                </a:solidFill>
                <a:latin typeface="굴림" charset="-127"/>
                <a:ea typeface="굴림" charset="-127"/>
              </a:endParaRPr>
            </a:p>
          </p:txBody>
        </p:sp>
        <p:grpSp>
          <p:nvGrpSpPr>
            <p:cNvPr id="24587" name="Group 86"/>
            <p:cNvGrpSpPr>
              <a:grpSpLocks/>
            </p:cNvGrpSpPr>
            <p:nvPr userDrawn="1"/>
          </p:nvGrpSpPr>
          <p:grpSpPr bwMode="auto">
            <a:xfrm>
              <a:off x="4992" y="1632"/>
              <a:ext cx="336" cy="336"/>
              <a:chOff x="4848" y="672"/>
              <a:chExt cx="432" cy="432"/>
            </a:xfrm>
          </p:grpSpPr>
          <p:sp>
            <p:nvSpPr>
              <p:cNvPr id="150615" name="Oval 87"/>
              <p:cNvSpPr>
                <a:spLocks noChangeArrowheads="1"/>
              </p:cNvSpPr>
              <p:nvPr userDrawn="1"/>
            </p:nvSpPr>
            <p:spPr bwMode="gray">
              <a:xfrm>
                <a:off x="4848" y="672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16" name="Oval 88"/>
              <p:cNvSpPr>
                <a:spLocks noChangeArrowheads="1"/>
              </p:cNvSpPr>
              <p:nvPr userDrawn="1"/>
            </p:nvSpPr>
            <p:spPr bwMode="gray">
              <a:xfrm>
                <a:off x="4896" y="720"/>
                <a:ext cx="337" cy="33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17" name="Oval 89"/>
              <p:cNvSpPr>
                <a:spLocks noChangeArrowheads="1"/>
              </p:cNvSpPr>
              <p:nvPr userDrawn="1"/>
            </p:nvSpPr>
            <p:spPr bwMode="gray">
              <a:xfrm>
                <a:off x="4992" y="81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18" name="Freeform 90"/>
              <p:cNvSpPr>
                <a:spLocks/>
              </p:cNvSpPr>
              <p:nvPr userDrawn="1"/>
            </p:nvSpPr>
            <p:spPr bwMode="gray">
              <a:xfrm flipH="1">
                <a:off x="5061" y="888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19" name="Freeform 91"/>
              <p:cNvSpPr>
                <a:spLocks/>
              </p:cNvSpPr>
              <p:nvPr userDrawn="1"/>
            </p:nvSpPr>
            <p:spPr bwMode="gray">
              <a:xfrm>
                <a:off x="4921" y="888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20" name="Freeform 92"/>
              <p:cNvSpPr>
                <a:spLocks/>
              </p:cNvSpPr>
              <p:nvPr userDrawn="1"/>
            </p:nvSpPr>
            <p:spPr bwMode="gray">
              <a:xfrm flipH="1" flipV="1">
                <a:off x="5061" y="743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0621" name="Freeform 93"/>
              <p:cNvSpPr>
                <a:spLocks/>
              </p:cNvSpPr>
              <p:nvPr userDrawn="1"/>
            </p:nvSpPr>
            <p:spPr bwMode="gray">
              <a:xfrm flipV="1">
                <a:off x="4921" y="743"/>
                <a:ext cx="144" cy="141"/>
              </a:xfrm>
              <a:custGeom>
                <a:avLst/>
                <a:gdLst/>
                <a:ahLst/>
                <a:cxnLst>
                  <a:cxn ang="0">
                    <a:pos x="477" y="627"/>
                  </a:cxn>
                  <a:cxn ang="0">
                    <a:pos x="571" y="686"/>
                  </a:cxn>
                  <a:cxn ang="0">
                    <a:pos x="651" y="893"/>
                  </a:cxn>
                  <a:cxn ang="0">
                    <a:pos x="883" y="1041"/>
                  </a:cxn>
                  <a:cxn ang="0">
                    <a:pos x="1072" y="907"/>
                  </a:cxn>
                  <a:cxn ang="0">
                    <a:pos x="805" y="876"/>
                  </a:cxn>
                  <a:cxn ang="0">
                    <a:pos x="555" y="521"/>
                  </a:cxn>
                  <a:cxn ang="0">
                    <a:pos x="243" y="372"/>
                  </a:cxn>
                  <a:cxn ang="0">
                    <a:pos x="115" y="201"/>
                  </a:cxn>
                  <a:cxn ang="0">
                    <a:pos x="160" y="0"/>
                  </a:cxn>
                  <a:cxn ang="0">
                    <a:pos x="12" y="264"/>
                  </a:cxn>
                  <a:cxn ang="0">
                    <a:pos x="172" y="452"/>
                  </a:cxn>
                  <a:cxn ang="0">
                    <a:pos x="447" y="546"/>
                  </a:cxn>
                  <a:cxn ang="0">
                    <a:pos x="268" y="734"/>
                  </a:cxn>
                  <a:cxn ang="0">
                    <a:pos x="345" y="869"/>
                  </a:cxn>
                  <a:cxn ang="0">
                    <a:pos x="534" y="839"/>
                  </a:cxn>
                  <a:cxn ang="0">
                    <a:pos x="385" y="785"/>
                  </a:cxn>
                  <a:cxn ang="0">
                    <a:pos x="381" y="674"/>
                  </a:cxn>
                  <a:cxn ang="0">
                    <a:pos x="477" y="627"/>
                  </a:cxn>
                </a:cxnLst>
                <a:rect l="0" t="0" r="r" b="b"/>
                <a:pathLst>
                  <a:path w="1072" h="1047">
                    <a:moveTo>
                      <a:pt x="477" y="627"/>
                    </a:moveTo>
                    <a:cubicBezTo>
                      <a:pt x="503" y="632"/>
                      <a:pt x="542" y="644"/>
                      <a:pt x="571" y="686"/>
                    </a:cubicBezTo>
                    <a:cubicBezTo>
                      <a:pt x="600" y="730"/>
                      <a:pt x="616" y="783"/>
                      <a:pt x="651" y="893"/>
                    </a:cubicBezTo>
                    <a:cubicBezTo>
                      <a:pt x="686" y="1003"/>
                      <a:pt x="793" y="1047"/>
                      <a:pt x="883" y="1041"/>
                    </a:cubicBezTo>
                    <a:cubicBezTo>
                      <a:pt x="973" y="1035"/>
                      <a:pt x="1054" y="963"/>
                      <a:pt x="1072" y="907"/>
                    </a:cubicBezTo>
                    <a:cubicBezTo>
                      <a:pt x="1003" y="927"/>
                      <a:pt x="892" y="939"/>
                      <a:pt x="805" y="876"/>
                    </a:cubicBezTo>
                    <a:cubicBezTo>
                      <a:pt x="723" y="817"/>
                      <a:pt x="675" y="631"/>
                      <a:pt x="555" y="521"/>
                    </a:cubicBezTo>
                    <a:cubicBezTo>
                      <a:pt x="451" y="421"/>
                      <a:pt x="304" y="397"/>
                      <a:pt x="243" y="372"/>
                    </a:cubicBezTo>
                    <a:cubicBezTo>
                      <a:pt x="182" y="347"/>
                      <a:pt x="120" y="267"/>
                      <a:pt x="115" y="201"/>
                    </a:cubicBezTo>
                    <a:cubicBezTo>
                      <a:pt x="110" y="135"/>
                      <a:pt x="135" y="55"/>
                      <a:pt x="160" y="0"/>
                    </a:cubicBezTo>
                    <a:cubicBezTo>
                      <a:pt x="60" y="52"/>
                      <a:pt x="0" y="162"/>
                      <a:pt x="12" y="264"/>
                    </a:cubicBezTo>
                    <a:cubicBezTo>
                      <a:pt x="24" y="366"/>
                      <a:pt x="88" y="419"/>
                      <a:pt x="172" y="452"/>
                    </a:cubicBezTo>
                    <a:cubicBezTo>
                      <a:pt x="256" y="485"/>
                      <a:pt x="392" y="479"/>
                      <a:pt x="447" y="546"/>
                    </a:cubicBezTo>
                    <a:cubicBezTo>
                      <a:pt x="309" y="591"/>
                      <a:pt x="268" y="673"/>
                      <a:pt x="268" y="734"/>
                    </a:cubicBezTo>
                    <a:cubicBezTo>
                      <a:pt x="268" y="795"/>
                      <a:pt x="303" y="851"/>
                      <a:pt x="345" y="869"/>
                    </a:cubicBezTo>
                    <a:cubicBezTo>
                      <a:pt x="387" y="887"/>
                      <a:pt x="475" y="895"/>
                      <a:pt x="534" y="839"/>
                    </a:cubicBezTo>
                    <a:cubicBezTo>
                      <a:pt x="459" y="840"/>
                      <a:pt x="416" y="828"/>
                      <a:pt x="385" y="785"/>
                    </a:cubicBezTo>
                    <a:cubicBezTo>
                      <a:pt x="354" y="742"/>
                      <a:pt x="363" y="701"/>
                      <a:pt x="381" y="674"/>
                    </a:cubicBezTo>
                    <a:cubicBezTo>
                      <a:pt x="399" y="647"/>
                      <a:pt x="451" y="622"/>
                      <a:pt x="477" y="627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</p:grpSp>
      </p:grpSp>
      <p:sp>
        <p:nvSpPr>
          <p:cNvPr id="24581" name="Rectangle 9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4582" name="Rectangle 9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0624" name="Rectangle 9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D816C3ED-225B-4233-B809-F1C879F3EFC6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2012-05-27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50625" name="Rectangle 9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50626" name="Rectangle 9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E2951AE5-06FA-4F51-9C5B-C0F87D849982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5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7" r:id="rId1"/>
    <p:sldLayoutId id="2147485758" r:id="rId2"/>
    <p:sldLayoutId id="2147485759" r:id="rId3"/>
    <p:sldLayoutId id="2147485760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7675" indent="-447675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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¡"/>
        <a:defRPr kumimoji="1" sz="2800">
          <a:solidFill>
            <a:schemeClr val="tx1"/>
          </a:solidFill>
          <a:latin typeface="+mn-lt"/>
          <a:ea typeface="+mn-ea"/>
        </a:defRPr>
      </a:lvl2pPr>
      <a:lvl3pPr marL="1293813" indent="-403225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400">
          <a:solidFill>
            <a:schemeClr val="tx1"/>
          </a:solidFill>
          <a:latin typeface="+mn-lt"/>
          <a:ea typeface="+mn-ea"/>
        </a:defRPr>
      </a:lvl3pPr>
      <a:lvl4pPr marL="1681163" indent="-385763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4pPr>
      <a:lvl5pPr marL="2070100" indent="-38735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5pPr>
      <a:lvl6pPr marL="2527300" indent="-38735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6pPr>
      <a:lvl7pPr marL="2984500" indent="-38735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7pPr>
      <a:lvl8pPr marL="3441700" indent="-38735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8pPr>
      <a:lvl9pPr marL="3898900" indent="-38735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32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3296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34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62" grpId="0"/>
      <p:bldP spid="18329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29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329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 userDrawn="1"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7" cstate="print"/>
          <a:srcRect l="39757" t="22444" r="922"/>
          <a:stretch>
            <a:fillRect/>
          </a:stretch>
        </p:blipFill>
        <p:spPr bwMode="auto">
          <a:xfrm>
            <a:off x="1357290" y="0"/>
            <a:ext cx="779782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71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  <p:sldLayoutId id="2147485770" r:id="rId2"/>
    <p:sldLayoutId id="2147485771" r:id="rId3"/>
    <p:sldLayoutId id="2147485772" r:id="rId4"/>
    <p:sldLayoutId id="2147485773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65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465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465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4DD5AC1C-E190-466C-BEA4-7200BCC966B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53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97900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88" r:id="rId1"/>
    <p:sldLayoutId id="2147485789" r:id="rId2"/>
    <p:sldLayoutId id="2147485790" r:id="rId3"/>
    <p:sldLayoutId id="2147485791" r:id="rId4"/>
    <p:sldLayoutId id="2147485792" r:id="rId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3227656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2580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  <p:sldLayoutId id="2147485805" r:id="rId12"/>
    <p:sldLayoutId id="2147485806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31293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91791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20" r:id="rId1"/>
    <p:sldLayoutId id="2147485821" r:id="rId2"/>
    <p:sldLayoutId id="2147485822" r:id="rId3"/>
    <p:sldLayoutId id="2147485823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0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7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37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3762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3762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506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25" r:id="rId1"/>
    <p:sldLayoutId id="2147485826" r:id="rId2"/>
    <p:sldLayoutId id="2147485827" r:id="rId3"/>
    <p:sldLayoutId id="2147485828" r:id="rId4"/>
    <p:sldLayoutId id="2147485829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100455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77316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31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38" r:id="rId8"/>
    <p:sldLayoutId id="2147485839" r:id="rId9"/>
    <p:sldLayoutId id="2147485840" r:id="rId10"/>
    <p:sldLayoutId id="2147485841" r:id="rId11"/>
    <p:sldLayoutId id="2147485842" r:id="rId12"/>
    <p:sldLayoutId id="2147485843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770" name="Rectangle 2"/>
          <p:cNvSpPr>
            <a:spLocks noChangeArrowheads="1"/>
          </p:cNvSpPr>
          <p:nvPr/>
        </p:nvSpPr>
        <p:spPr bwMode="black">
          <a:xfrm>
            <a:off x="0" y="836613"/>
            <a:ext cx="9144000" cy="69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ko-KR" altLang="ko-KR" sz="1800">
              <a:solidFill>
                <a:srgbClr val="3366CC"/>
              </a:solidFill>
              <a:latin typeface="Times New Roman" pitchFamily="18" charset="0"/>
            </a:endParaRPr>
          </a:p>
        </p:txBody>
      </p:sp>
      <p:sp>
        <p:nvSpPr>
          <p:cNvPr id="2208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3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208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4963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20877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250825" y="6524625"/>
            <a:ext cx="2514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www.iclickart.co.kr</a:t>
            </a:r>
          </a:p>
        </p:txBody>
      </p:sp>
      <p:sp>
        <p:nvSpPr>
          <p:cNvPr id="22087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24550" y="65087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US" altLang="ko-KR">
                <a:solidFill>
                  <a:srgbClr val="3366CC"/>
                </a:solidFill>
              </a:rPr>
              <a:t>Company Logo</a:t>
            </a:r>
          </a:p>
        </p:txBody>
      </p:sp>
      <p:sp>
        <p:nvSpPr>
          <p:cNvPr id="22087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76600" y="65087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000" b="1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fld id="{16187A3A-CF5A-45C6-8843-27D5EA2E3430}" type="slidenum">
              <a:rPr lang="en-US" altLang="ko-KR">
                <a:solidFill>
                  <a:srgbClr val="3366CC"/>
                </a:solidFill>
              </a:rPr>
              <a:pPr/>
              <a:t>‹#›</a:t>
            </a:fld>
            <a:endParaRPr lang="en-US" altLang="ko-KR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915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45" r:id="rId1"/>
    <p:sldLayoutId id="2147485846" r:id="rId2"/>
    <p:sldLayoutId id="2147485847" r:id="rId3"/>
    <p:sldLayoutId id="2147485848" r:id="rId4"/>
    <p:sldLayoutId id="2147485849" r:id="rId5"/>
    <p:sldLayoutId id="2147485850" r:id="rId6"/>
    <p:sldLayoutId id="2147485851" r:id="rId7"/>
    <p:sldLayoutId id="2147485852" r:id="rId8"/>
    <p:sldLayoutId id="2147485853" r:id="rId9"/>
    <p:sldLayoutId id="2147485854" r:id="rId10"/>
    <p:sldLayoutId id="214748585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kumimoji="1"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/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b="1"/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/>
      <p:bldP spid="927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7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27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239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72392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  <p:sldLayoutId id="2147485037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7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08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6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6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6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0.xml"/><Relationship Id="rId5" Type="http://schemas.openxmlformats.org/officeDocument/2006/relationships/image" Target="../media/image53.gif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29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05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6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3851920" y="980728"/>
            <a:ext cx="5040560" cy="5400600"/>
            <a:chOff x="3995935" y="764704"/>
            <a:chExt cx="5040560" cy="5400600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3995935" y="764704"/>
              <a:ext cx="5040560" cy="5400600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3995935" y="1374451"/>
              <a:ext cx="5040560" cy="4684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30000"/>
                </a:spcBef>
              </a:pPr>
              <a:r>
                <a:rPr lang="en-US" altLang="ko-KR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The</a:t>
              </a:r>
              <a:r>
                <a:rPr lang="ko-KR" altLang="en-US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Value of True Parents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30000"/>
                </a:spcBef>
              </a:pP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 True Parents are</a:t>
              </a:r>
              <a:r>
                <a:rPr lang="ko-KR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the Master Key-</a:t>
              </a:r>
              <a:endPara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endPara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Jan.27, Heavenly Calendar</a:t>
              </a: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sz="1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(Feb. 18, 2012)</a:t>
              </a:r>
              <a:endPara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D-370 </a:t>
              </a:r>
              <a:endParaRPr lang="ko-KR" alt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endPara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Jin </a:t>
              </a:r>
              <a:r>
                <a:rPr lang="en-US" altLang="ko-KR" sz="28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Choon</a:t>
              </a:r>
              <a:r>
                <a:rPr lang="en-US" altLang="ko-K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Kim, Ph.D.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President,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CheongShim</a:t>
              </a: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Graduate School of Theology</a:t>
              </a:r>
              <a:r>
                <a:rPr lang="ko-KR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190080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02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2518458" y="1753679"/>
            <a:ext cx="5786478" cy="4786346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44"/>
          <p:cNvGrpSpPr/>
          <p:nvPr/>
        </p:nvGrpSpPr>
        <p:grpSpPr>
          <a:xfrm>
            <a:off x="4593358" y="1364748"/>
            <a:ext cx="1726673" cy="1103311"/>
            <a:chOff x="3860818" y="539739"/>
            <a:chExt cx="1726673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75465" y="544184"/>
              <a:ext cx="1712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algn="ctr"/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43"/>
          <p:cNvGrpSpPr/>
          <p:nvPr/>
        </p:nvGrpSpPr>
        <p:grpSpPr>
          <a:xfrm>
            <a:off x="6695554" y="2465600"/>
            <a:ext cx="1928826" cy="1124832"/>
            <a:chOff x="6146834" y="1764405"/>
            <a:chExt cx="1928826" cy="1124832"/>
          </a:xfrm>
        </p:grpSpPr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6286512" y="1785926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146834" y="1764405"/>
              <a:ext cx="19288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Cosmic Family</a:t>
              </a:r>
              <a:endParaRPr lang="en-US" altLang="ko-KR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" name="그룹 47"/>
          <p:cNvGrpSpPr/>
          <p:nvPr/>
        </p:nvGrpSpPr>
        <p:grpSpPr>
          <a:xfrm>
            <a:off x="3330528" y="5566049"/>
            <a:ext cx="1714496" cy="1103311"/>
            <a:chOff x="3898564" y="5254647"/>
            <a:chExt cx="1714496" cy="1103311"/>
          </a:xfrm>
        </p:grpSpPr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3929058" y="5254647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898564" y="5272740"/>
              <a:ext cx="17144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IV.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8" name="그룹 45"/>
          <p:cNvGrpSpPr/>
          <p:nvPr/>
        </p:nvGrpSpPr>
        <p:grpSpPr>
          <a:xfrm>
            <a:off x="2336618" y="2469705"/>
            <a:ext cx="1772302" cy="1103311"/>
            <a:chOff x="1428728" y="1928802"/>
            <a:chExt cx="1772302" cy="1103311"/>
          </a:xfrm>
        </p:grpSpPr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1500166" y="1928802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428728" y="1942450"/>
              <a:ext cx="177230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</a:t>
              </a:r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rue Parent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4345352" y="3124649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kumimoji="0" lang="en-US" altLang="ko-KR" sz="3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Subject</a:t>
            </a:r>
          </a:p>
          <a:p>
            <a:pPr algn="ctr">
              <a:lnSpc>
                <a:spcPct val="150000"/>
              </a:lnSpc>
            </a:pPr>
            <a:r>
              <a:rPr kumimoji="0" lang="en-US" altLang="ko-KR" sz="24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(Value of TPs)</a:t>
            </a:r>
          </a:p>
        </p:txBody>
      </p:sp>
      <p:grpSp>
        <p:nvGrpSpPr>
          <p:cNvPr id="10" name="그룹 46"/>
          <p:cNvGrpSpPr/>
          <p:nvPr/>
        </p:nvGrpSpPr>
        <p:grpSpPr>
          <a:xfrm>
            <a:off x="2048602" y="4152848"/>
            <a:ext cx="1785934" cy="1103311"/>
            <a:chOff x="1411882" y="4000504"/>
            <a:chExt cx="1785934" cy="1103311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00166" y="4000504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411882" y="4044646"/>
              <a:ext cx="17859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CIG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2" name="그룹 48"/>
          <p:cNvGrpSpPr/>
          <p:nvPr/>
        </p:nvGrpSpPr>
        <p:grpSpPr>
          <a:xfrm>
            <a:off x="7133256" y="4152848"/>
            <a:ext cx="1687216" cy="1103311"/>
            <a:chOff x="6313808" y="4000504"/>
            <a:chExt cx="1687216" cy="1103311"/>
          </a:xfrm>
        </p:grpSpPr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6357950" y="4000504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6313808" y="4042763"/>
              <a:ext cx="16872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3GBs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4" name="그룹 60"/>
          <p:cNvGrpSpPr/>
          <p:nvPr/>
        </p:nvGrpSpPr>
        <p:grpSpPr>
          <a:xfrm>
            <a:off x="5909120" y="5561944"/>
            <a:ext cx="1714512" cy="1103311"/>
            <a:chOff x="3901762" y="539739"/>
            <a:chExt cx="1714512" cy="1103311"/>
          </a:xfrm>
        </p:grpSpPr>
        <p:sp>
          <p:nvSpPr>
            <p:cNvPr id="62" name="Oval 17"/>
            <p:cNvSpPr>
              <a:spLocks noChangeArrowheads="1"/>
            </p:cNvSpPr>
            <p:nvPr/>
          </p:nvSpPr>
          <p:spPr bwMode="auto">
            <a:xfrm>
              <a:off x="392905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901762" y="544184"/>
              <a:ext cx="17145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b="1" dirty="0" smtClean="0">
                  <a:solidFill>
                    <a:srgbClr val="FFFFFF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 Word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9" name="Rectangle 92"/>
          <p:cNvSpPr>
            <a:spLocks noChangeArrowheads="1"/>
          </p:cNvSpPr>
          <p:nvPr/>
        </p:nvSpPr>
        <p:spPr bwMode="auto">
          <a:xfrm>
            <a:off x="-36512" y="22225"/>
            <a:ext cx="9289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 Value of TPs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Ideal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Perspectives</a:t>
            </a:r>
            <a:endParaRPr lang="ko-KR" altLang="en-US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Rectangle 92"/>
          <p:cNvSpPr>
            <a:spLocks noChangeArrowheads="1"/>
          </p:cNvSpPr>
          <p:nvPr/>
        </p:nvSpPr>
        <p:spPr bwMode="auto">
          <a:xfrm>
            <a:off x="114759" y="943560"/>
            <a:ext cx="3377121" cy="1384995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Ideal Views</a:t>
            </a:r>
          </a:p>
          <a:p>
            <a:r>
              <a:rPr lang="ko-KR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Original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Essential, Ultimate, </a:t>
            </a:r>
          </a:p>
          <a:p>
            <a:pPr algn="l"/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Universal, Comprehensive</a:t>
            </a:r>
          </a:p>
          <a:p>
            <a:r>
              <a:rPr lang="ko-KR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Absolute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Unique, Unchanging,  </a:t>
            </a:r>
          </a:p>
          <a:p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Eternal</a:t>
            </a:r>
            <a:endParaRPr lang="ko-KR" alt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오른쪽 화살표 30"/>
          <p:cNvSpPr/>
          <p:nvPr/>
        </p:nvSpPr>
        <p:spPr>
          <a:xfrm rot="5400000">
            <a:off x="5131238" y="2667521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 rot="1993229">
            <a:off x="3961107" y="329805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오른쪽 화살표 32"/>
          <p:cNvSpPr/>
          <p:nvPr/>
        </p:nvSpPr>
        <p:spPr>
          <a:xfrm rot="20857024">
            <a:off x="3776176" y="4372639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오른쪽 화살표 41"/>
          <p:cNvSpPr/>
          <p:nvPr/>
        </p:nvSpPr>
        <p:spPr>
          <a:xfrm rot="17962409">
            <a:off x="4517495" y="5245348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오른쪽 화살표 44"/>
          <p:cNvSpPr/>
          <p:nvPr/>
        </p:nvSpPr>
        <p:spPr>
          <a:xfrm rot="14489022">
            <a:off x="5762528" y="526753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오른쪽 화살표 46"/>
          <p:cNvSpPr/>
          <p:nvPr/>
        </p:nvSpPr>
        <p:spPr>
          <a:xfrm rot="8359769">
            <a:off x="6459633" y="343402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오른쪽 화살표 47"/>
          <p:cNvSpPr/>
          <p:nvPr/>
        </p:nvSpPr>
        <p:spPr>
          <a:xfrm rot="11361350">
            <a:off x="6574694" y="440047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39006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2518458" y="1753679"/>
            <a:ext cx="5786478" cy="4786346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44"/>
          <p:cNvGrpSpPr/>
          <p:nvPr/>
        </p:nvGrpSpPr>
        <p:grpSpPr>
          <a:xfrm>
            <a:off x="4593358" y="1364748"/>
            <a:ext cx="1726673" cy="1103311"/>
            <a:chOff x="3860818" y="539739"/>
            <a:chExt cx="1726673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75465" y="544184"/>
              <a:ext cx="1712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algn="ctr"/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43"/>
          <p:cNvGrpSpPr/>
          <p:nvPr/>
        </p:nvGrpSpPr>
        <p:grpSpPr>
          <a:xfrm>
            <a:off x="6695554" y="2465600"/>
            <a:ext cx="1928826" cy="1124832"/>
            <a:chOff x="6146834" y="1764405"/>
            <a:chExt cx="1928826" cy="1124832"/>
          </a:xfrm>
        </p:grpSpPr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6286512" y="1785926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146834" y="1764405"/>
              <a:ext cx="19288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Cosmic Family</a:t>
              </a:r>
              <a:endParaRPr lang="en-US" altLang="ko-KR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6" name="그룹 47"/>
          <p:cNvGrpSpPr/>
          <p:nvPr/>
        </p:nvGrpSpPr>
        <p:grpSpPr>
          <a:xfrm>
            <a:off x="3330528" y="5566049"/>
            <a:ext cx="1714496" cy="1103311"/>
            <a:chOff x="3898564" y="5254647"/>
            <a:chExt cx="1714496" cy="1103311"/>
          </a:xfrm>
        </p:grpSpPr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3929058" y="5254647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898564" y="5272740"/>
              <a:ext cx="17144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IV.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8" name="그룹 45"/>
          <p:cNvGrpSpPr/>
          <p:nvPr/>
        </p:nvGrpSpPr>
        <p:grpSpPr>
          <a:xfrm>
            <a:off x="2336618" y="2469705"/>
            <a:ext cx="1772302" cy="1103311"/>
            <a:chOff x="1428728" y="1928802"/>
            <a:chExt cx="1772302" cy="1103311"/>
          </a:xfrm>
        </p:grpSpPr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1500166" y="1928802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428728" y="1942450"/>
              <a:ext cx="177230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</a:t>
              </a:r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rue Parent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4345352" y="3124649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kumimoji="0" lang="en-US" altLang="ko-KR" sz="2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E</a:t>
            </a:r>
            <a:r>
              <a:rPr kumimoji="0" lang="en-US" altLang="ko-KR" sz="2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uropean</a:t>
            </a:r>
          </a:p>
          <a:p>
            <a:pPr algn="ctr"/>
            <a:r>
              <a:rPr kumimoji="0" lang="en-US" altLang="ko-KR" sz="2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CIG Assembly</a:t>
            </a:r>
          </a:p>
          <a:p>
            <a:pPr algn="ctr"/>
            <a:r>
              <a:rPr kumimoji="0" lang="en-US" altLang="ko-KR" sz="2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2012</a:t>
            </a:r>
            <a:endParaRPr kumimoji="0" lang="en-US" altLang="ko-KR" sz="1800" b="1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0" name="그룹 46"/>
          <p:cNvGrpSpPr/>
          <p:nvPr/>
        </p:nvGrpSpPr>
        <p:grpSpPr>
          <a:xfrm>
            <a:off x="2048602" y="4152848"/>
            <a:ext cx="1785934" cy="1103311"/>
            <a:chOff x="1411882" y="4000504"/>
            <a:chExt cx="1785934" cy="1103311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00166" y="4000504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411882" y="4044646"/>
              <a:ext cx="17859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III.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CIG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2" name="그룹 48"/>
          <p:cNvGrpSpPr/>
          <p:nvPr/>
        </p:nvGrpSpPr>
        <p:grpSpPr>
          <a:xfrm>
            <a:off x="7133256" y="4152848"/>
            <a:ext cx="1687216" cy="1103311"/>
            <a:chOff x="6313808" y="4000504"/>
            <a:chExt cx="1687216" cy="1103311"/>
          </a:xfrm>
        </p:grpSpPr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6357950" y="4000504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6313808" y="4042763"/>
              <a:ext cx="16872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3GBs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4" name="그룹 60"/>
          <p:cNvGrpSpPr/>
          <p:nvPr/>
        </p:nvGrpSpPr>
        <p:grpSpPr>
          <a:xfrm>
            <a:off x="5909120" y="5561944"/>
            <a:ext cx="1714512" cy="1103311"/>
            <a:chOff x="3901762" y="539739"/>
            <a:chExt cx="1714512" cy="1103311"/>
          </a:xfrm>
        </p:grpSpPr>
        <p:sp>
          <p:nvSpPr>
            <p:cNvPr id="62" name="Oval 17"/>
            <p:cNvSpPr>
              <a:spLocks noChangeArrowheads="1"/>
            </p:cNvSpPr>
            <p:nvPr/>
          </p:nvSpPr>
          <p:spPr bwMode="auto">
            <a:xfrm>
              <a:off x="392905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901762" y="544184"/>
              <a:ext cx="17145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V.</a:t>
              </a:r>
            </a:p>
            <a:p>
              <a:pPr lvl="0" algn="ctr"/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From the view of</a:t>
              </a:r>
            </a:p>
            <a:p>
              <a:pPr lvl="0"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b="1" dirty="0" smtClean="0">
                  <a:solidFill>
                    <a:srgbClr val="FFFFFF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 Word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9" name="Rectangle 92"/>
          <p:cNvSpPr>
            <a:spLocks noChangeArrowheads="1"/>
          </p:cNvSpPr>
          <p:nvPr/>
        </p:nvSpPr>
        <p:spPr bwMode="auto">
          <a:xfrm>
            <a:off x="-36512" y="22225"/>
            <a:ext cx="9289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 Value of TPs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Ideal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Perspectives</a:t>
            </a:r>
            <a:endParaRPr lang="ko-KR" altLang="en-US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Rectangle 92"/>
          <p:cNvSpPr>
            <a:spLocks noChangeArrowheads="1"/>
          </p:cNvSpPr>
          <p:nvPr/>
        </p:nvSpPr>
        <p:spPr bwMode="auto">
          <a:xfrm>
            <a:off x="114759" y="943560"/>
            <a:ext cx="3377121" cy="1384995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Ideal Views</a:t>
            </a:r>
          </a:p>
          <a:p>
            <a:r>
              <a:rPr lang="ko-KR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Original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Essential, Ultimate, </a:t>
            </a:r>
          </a:p>
          <a:p>
            <a:pPr algn="l"/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Universal, Comprehensive</a:t>
            </a:r>
          </a:p>
          <a:p>
            <a:r>
              <a:rPr lang="ko-KR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Absolute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Unique, Unchanging,  </a:t>
            </a:r>
          </a:p>
          <a:p>
            <a:r>
              <a:rPr lang="en-US" altLang="ko-KR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Eternal</a:t>
            </a:r>
            <a:endParaRPr lang="ko-KR" alt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오른쪽 화살표 30"/>
          <p:cNvSpPr/>
          <p:nvPr/>
        </p:nvSpPr>
        <p:spPr>
          <a:xfrm rot="5400000">
            <a:off x="5131238" y="2667521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 rot="1993229">
            <a:off x="3961107" y="329805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오른쪽 화살표 32"/>
          <p:cNvSpPr/>
          <p:nvPr/>
        </p:nvSpPr>
        <p:spPr>
          <a:xfrm rot="20857024">
            <a:off x="3776176" y="4372639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오른쪽 화살표 41"/>
          <p:cNvSpPr/>
          <p:nvPr/>
        </p:nvSpPr>
        <p:spPr>
          <a:xfrm rot="17962409">
            <a:off x="4517495" y="5245348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오른쪽 화살표 44"/>
          <p:cNvSpPr/>
          <p:nvPr/>
        </p:nvSpPr>
        <p:spPr>
          <a:xfrm rot="14489022">
            <a:off x="5762528" y="526753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오른쪽 화살표 46"/>
          <p:cNvSpPr/>
          <p:nvPr/>
        </p:nvSpPr>
        <p:spPr>
          <a:xfrm rot="8359769">
            <a:off x="6459633" y="343402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오른쪽 화살표 47"/>
          <p:cNvSpPr/>
          <p:nvPr/>
        </p:nvSpPr>
        <p:spPr>
          <a:xfrm rot="11361350">
            <a:off x="6574694" y="440047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21447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/>
          <p:cNvSpPr/>
          <p:nvPr/>
        </p:nvSpPr>
        <p:spPr>
          <a:xfrm>
            <a:off x="357158" y="1000108"/>
            <a:ext cx="5857916" cy="1815882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God </a:t>
            </a: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wants to</a:t>
            </a:r>
            <a:endParaRPr lang="en-US" altLang="ko-KR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Y수평선B" pitchFamily="18" charset="-127"/>
              <a:ea typeface="HY수평선B" pitchFamily="18" charset="-127"/>
              <a:sym typeface="Wingdings"/>
            </a:endParaRPr>
          </a:p>
          <a:p>
            <a:pPr algn="r">
              <a:defRPr/>
            </a:pPr>
            <a:r>
              <a:rPr lang="en-US" altLang="ko-KR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l</a:t>
            </a: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ove</a:t>
            </a:r>
            <a:r>
              <a:rPr lang="en-US" altLang="ko-KR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, embrace , comfort, </a:t>
            </a: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appreciate, hold </a:t>
            </a:r>
            <a:r>
              <a:rPr lang="en-US" altLang="ko-KR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in </a:t>
            </a: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bosom, </a:t>
            </a:r>
          </a:p>
          <a:p>
            <a:pPr algn="r">
              <a:defRPr/>
            </a:pP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and bestow</a:t>
            </a:r>
            <a:r>
              <a:rPr lang="en-US" altLang="ko-KR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 </a:t>
            </a:r>
            <a:r>
              <a:rPr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greatly </a:t>
            </a:r>
            <a:endParaRPr lang="en-US" altLang="ko-KR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57" name="Rectangle 4" descr="녹색 대리석"/>
          <p:cNvSpPr>
            <a:spLocks noChangeArrowheads="1"/>
          </p:cNvSpPr>
          <p:nvPr/>
        </p:nvSpPr>
        <p:spPr bwMode="auto">
          <a:xfrm>
            <a:off x="357188" y="2898775"/>
            <a:ext cx="6429375" cy="3339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63"/>
              </a:lnSpc>
            </a:pP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I, the God of all people, love True Parents! I love you</a:t>
            </a:r>
          </a:p>
          <a:p>
            <a:pPr>
              <a:lnSpc>
                <a:spcPts val="2563"/>
              </a:lnSpc>
            </a:pP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greatly! I hold you dearly!</a:t>
            </a:r>
          </a:p>
          <a:p>
            <a:endParaRPr lang="en-US" altLang="ko-KR" sz="800" b="1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563"/>
              </a:lnSpc>
            </a:pPr>
            <a:r>
              <a:rPr lang="en-US" altLang="ko-KR" sz="1800" b="1" dirty="0">
                <a:latin typeface="HY헤드라인M" pitchFamily="18" charset="-127"/>
                <a:ea typeface="HY헤드라인M" pitchFamily="18" charset="-127"/>
              </a:rPr>
              <a:t>Because the TP have, in my place, endured countless difficult paths, I now want to bestow upon you all of the gratitude, inspiration, excitement and joy that I have been feeling I want you to inherit all that is mine.</a:t>
            </a:r>
            <a:r>
              <a:rPr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endParaRPr lang="en-US" altLang="ko-KR" sz="8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563"/>
              </a:lnSpc>
            </a:pPr>
            <a:r>
              <a:rPr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Parents! My beloved True Parents! I want to hold you in my bosom and not let you go. It is </a:t>
            </a:r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a waste </a:t>
            </a:r>
            <a:r>
              <a:rPr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for me to walk the floor with my two legs.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(2001.12.28.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Midnight) </a:t>
            </a:r>
            <a:endParaRPr lang="en-US" altLang="ko-KR" sz="6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261444" name="그룹 69"/>
          <p:cNvGrpSpPr>
            <a:grpSpLocks/>
          </p:cNvGrpSpPr>
          <p:nvPr/>
        </p:nvGrpSpPr>
        <p:grpSpPr bwMode="auto">
          <a:xfrm>
            <a:off x="6358565" y="999746"/>
            <a:ext cx="2641996" cy="3715128"/>
            <a:chOff x="6357950" y="1214422"/>
            <a:chExt cx="2643206" cy="3714776"/>
          </a:xfrm>
        </p:grpSpPr>
        <p:sp>
          <p:nvSpPr>
            <p:cNvPr id="59" name="모서리가 둥근 직사각형 58"/>
            <p:cNvSpPr/>
            <p:nvPr/>
          </p:nvSpPr>
          <p:spPr bwMode="auto">
            <a:xfrm>
              <a:off x="6357950" y="1214422"/>
              <a:ext cx="2643206" cy="3714776"/>
            </a:xfrm>
            <a:prstGeom prst="roundRect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 wrap="none" anchor="ctr"/>
            <a:lstStyle/>
            <a:p>
              <a:pPr>
                <a:defRPr/>
              </a:pPr>
              <a:endParaRPr lang="ko-KR" altLang="en-US" b="1"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3261450" name="Group 11"/>
            <p:cNvGrpSpPr>
              <a:grpSpLocks/>
            </p:cNvGrpSpPr>
            <p:nvPr/>
          </p:nvGrpSpPr>
          <p:grpSpPr bwMode="auto">
            <a:xfrm>
              <a:off x="6684980" y="3435869"/>
              <a:ext cx="1974841" cy="1064701"/>
              <a:chOff x="984" y="1957"/>
              <a:chExt cx="1070" cy="465"/>
            </a:xfrm>
          </p:grpSpPr>
          <p:sp>
            <p:nvSpPr>
              <p:cNvPr id="2030604" name="Oval 12"/>
              <p:cNvSpPr>
                <a:spLocks noChangeArrowheads="1"/>
              </p:cNvSpPr>
              <p:nvPr/>
            </p:nvSpPr>
            <p:spPr bwMode="auto">
              <a:xfrm>
                <a:off x="984" y="1957"/>
                <a:ext cx="1070" cy="465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ko-KR" sz="160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030605" name="Rectangle 13"/>
              <p:cNvSpPr>
                <a:spLocks noChangeArrowheads="1"/>
              </p:cNvSpPr>
              <p:nvPr/>
            </p:nvSpPr>
            <p:spPr bwMode="auto">
              <a:xfrm>
                <a:off x="985" y="2003"/>
                <a:ext cx="1062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altLang="ko-KR" sz="28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True Parents</a:t>
                </a:r>
                <a:endParaRPr lang="en-US" altLang="ko-KR" sz="2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2030639" name="Oval 47"/>
            <p:cNvSpPr>
              <a:spLocks noChangeArrowheads="1"/>
            </p:cNvSpPr>
            <p:nvPr/>
          </p:nvSpPr>
          <p:spPr bwMode="auto">
            <a:xfrm>
              <a:off x="6884780" y="1578480"/>
              <a:ext cx="1571636" cy="6492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ko-KR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7256259" y="1610052"/>
              <a:ext cx="825878" cy="519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</a:p>
          </p:txBody>
        </p:sp>
        <p:sp>
          <p:nvSpPr>
            <p:cNvPr id="3261455" name="아래쪽 화살표 68"/>
            <p:cNvSpPr>
              <a:spLocks noChangeArrowheads="1"/>
            </p:cNvSpPr>
            <p:nvPr/>
          </p:nvSpPr>
          <p:spPr bwMode="auto">
            <a:xfrm>
              <a:off x="7143768" y="2357430"/>
              <a:ext cx="1000132" cy="100013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b="1"/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861667" y="6253483"/>
            <a:ext cx="7968848" cy="461665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Resurrection from 7 Deaths</a:t>
            </a:r>
            <a:r>
              <a:rPr lang="ko-KR" alt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Deep love/protection of God</a:t>
            </a:r>
            <a:endParaRPr lang="ko-KR" alt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57158" y="6215082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3"/>
              </a:rPr>
              <a:t></a:t>
            </a:r>
            <a:endParaRPr lang="ko-KR" altLang="en-U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" name="Text Box 140"/>
          <p:cNvSpPr txBox="1">
            <a:spLocks noChangeArrowheads="1"/>
          </p:cNvSpPr>
          <p:nvPr/>
        </p:nvSpPr>
        <p:spPr bwMode="auto">
          <a:xfrm>
            <a:off x="70867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(I)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of 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90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4165" y="50800"/>
            <a:ext cx="925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</a:t>
            </a: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 love to </a:t>
            </a: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Escape </a:t>
            </a:r>
            <a:r>
              <a:rPr lang="en-US" altLang="ko-K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helicopter </a:t>
            </a:r>
            <a:r>
              <a:rPr lang="en-US" altLang="ko-K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accident</a:t>
            </a:r>
            <a:endParaRPr lang="ko-KR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35069"/>
            <a:ext cx="4429156" cy="304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254" y="4143379"/>
            <a:ext cx="4357718" cy="2613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928934"/>
            <a:ext cx="4079364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62469" name="그룹 14"/>
          <p:cNvGrpSpPr>
            <a:grpSpLocks/>
          </p:cNvGrpSpPr>
          <p:nvPr/>
        </p:nvGrpSpPr>
        <p:grpSpPr bwMode="auto">
          <a:xfrm>
            <a:off x="357188" y="1066428"/>
            <a:ext cx="4000500" cy="1714500"/>
            <a:chOff x="357158" y="928670"/>
            <a:chExt cx="4000528" cy="1714512"/>
          </a:xfrm>
        </p:grpSpPr>
        <p:pic>
          <p:nvPicPr>
            <p:cNvPr id="326247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22853" b="14819"/>
            <a:stretch>
              <a:fillRect/>
            </a:stretch>
          </p:blipFill>
          <p:spPr bwMode="auto">
            <a:xfrm>
              <a:off x="357158" y="928670"/>
              <a:ext cx="4000528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직사각형 13"/>
            <p:cNvSpPr/>
            <p:nvPr/>
          </p:nvSpPr>
          <p:spPr>
            <a:xfrm>
              <a:off x="2454260" y="2268529"/>
              <a:ext cx="1801826" cy="339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2008.7.19, </a:t>
              </a:r>
              <a:r>
                <a:rPr lang="ko-KR" altLang="en-US" sz="16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천성산</a:t>
              </a:r>
              <a:endParaRPr lang="ko-KR" altLang="en-US" sz="1600" dirty="0"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 bwMode="auto">
          <a:xfrm>
            <a:off x="125687" y="980728"/>
            <a:ext cx="8944396" cy="582980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US" altLang="ko-KR" sz="700" dirty="0" smtClean="0">
              <a:solidFill>
                <a:srgbClr val="FFFFFF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solidFill>
                  <a:srgbClr val="FFFFFF"/>
                </a:solidFill>
              </a:rPr>
              <a:t>Miracle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#1. Branch didn</a:t>
            </a:r>
            <a:r>
              <a:rPr lang="en-US" altLang="ko-KR" sz="1800" dirty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impale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pilot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Pilot is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saved      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[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Mr. </a:t>
            </a:r>
            <a:r>
              <a:rPr lang="en-US" altLang="ko-KR" sz="1400" dirty="0" err="1" smtClean="0">
                <a:latin typeface="HY헤드라인M" pitchFamily="18" charset="-127"/>
                <a:ea typeface="HY헤드라인M" pitchFamily="18" charset="-127"/>
              </a:rPr>
              <a:t>Joo</a:t>
            </a:r>
            <a:r>
              <a:rPr lang="en-US" altLang="ko-KR" sz="14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400" dirty="0" err="1" smtClean="0">
                <a:latin typeface="HY헤드라인M" pitchFamily="18" charset="-127"/>
                <a:ea typeface="HY헤드라인M" pitchFamily="18" charset="-127"/>
              </a:rPr>
              <a:t>s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 Report, Aug. 2008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]</a:t>
            </a:r>
            <a:endParaRPr lang="en-US" altLang="ko-KR" sz="11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#2. Tail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caught by branch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Helicopter blade stopped spinning</a:t>
            </a:r>
            <a:endParaRPr lang="en-US" altLang="ko-KR" sz="1800" dirty="0">
              <a:solidFill>
                <a:srgbClr val="29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#3. Main wings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were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stuck into mud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Prevent</a:t>
            </a:r>
            <a:r>
              <a:rPr lang="ko-KR" altLang="en-US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moving/spinning</a:t>
            </a: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#4. Fuselage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came to rest 7-8 m short of a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big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rock </a:t>
            </a:r>
            <a:r>
              <a:rPr lang="ko-KR" altLang="en-US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Not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being hit</a:t>
            </a:r>
            <a:endParaRPr lang="en-US" altLang="ko-KR" sz="1800" dirty="0">
              <a:solidFill>
                <a:srgbClr val="29FFFF"/>
              </a:solidFill>
              <a:latin typeface="HY헤드라인M" pitchFamily="18" charset="-127"/>
              <a:ea typeface="HY헤드라인M" pitchFamily="18" charset="-127"/>
              <a:sym typeface="Wingdings 3" pitchFamily="18" charset="2"/>
            </a:endParaRP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#5. Fuel tank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avoided rock</a:t>
            </a:r>
            <a:r>
              <a:rPr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Prevention of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explosion of tank</a:t>
            </a: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solidFill>
                  <a:srgbClr val="FFFFFF"/>
                </a:solidFill>
              </a:rPr>
              <a:t>Miracle</a:t>
            </a:r>
            <a:r>
              <a:rPr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#6. Exit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door towards sky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Easy to open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the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door</a:t>
            </a: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solidFill>
                  <a:srgbClr val="FFFFFF"/>
                </a:solidFill>
              </a:rPr>
              <a:t>Miracle</a:t>
            </a:r>
            <a:r>
              <a:rPr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#7. Vice captain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could find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exit.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 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Shortening escape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time</a:t>
            </a: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#8.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Mr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Lee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Mr. Yoon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moved to TPs</a:t>
            </a:r>
            <a:r>
              <a:rPr lang="en-US" altLang="ko-KR" sz="18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seat.</a:t>
            </a:r>
          </a:p>
          <a:p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	</a:t>
            </a:r>
            <a:r>
              <a:rPr lang="ko-KR" altLang="en-US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They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rescued TPs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in darkness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. Avoid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sharp branch</a:t>
            </a:r>
            <a:endParaRPr lang="en-US" altLang="ko-KR" sz="1800" dirty="0">
              <a:solidFill>
                <a:srgbClr val="29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#9. 16 people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moved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fast in darkness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 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E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scape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in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7 min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#10. Small explosion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after 20 min.</a:t>
            </a:r>
            <a:r>
              <a:rPr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Safe escape</a:t>
            </a:r>
            <a:endParaRPr lang="en-US" altLang="ko-KR" sz="18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#11. CS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International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Hospital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opened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orthopedics,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hosting 			International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Symposium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purchasing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new equipment</a:t>
            </a:r>
            <a:endParaRPr lang="en-US" altLang="ko-KR" sz="1800" dirty="0">
              <a:solidFill>
                <a:srgbClr val="29FFFF"/>
              </a:solidFill>
              <a:latin typeface="HY헤드라인M" pitchFamily="18" charset="-127"/>
              <a:ea typeface="HY헤드라인M" pitchFamily="18" charset="-127"/>
              <a:sym typeface="Wingdings 3" pitchFamily="18" charset="2"/>
            </a:endParaRPr>
          </a:p>
          <a:p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	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 </a:t>
            </a:r>
            <a:r>
              <a:rPr lang="en-US" altLang="ko-KR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	</a:t>
            </a:r>
            <a:r>
              <a:rPr lang="ko-KR" altLang="en-US" sz="1800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Doctor/Nurse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/Technician immediately response/operation</a:t>
            </a:r>
          </a:p>
          <a:p>
            <a:pPr>
              <a:lnSpc>
                <a:spcPts val="3060"/>
              </a:lnSpc>
            </a:pPr>
            <a:r>
              <a:rPr lang="en-US" altLang="ko-KR" sz="1800" dirty="0">
                <a:solidFill>
                  <a:srgbClr val="FFFFFF"/>
                </a:solidFill>
              </a:rPr>
              <a:t>Miracle</a:t>
            </a:r>
            <a:r>
              <a:rPr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#12. Teacher of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orthopedics</a:t>
            </a:r>
            <a:r>
              <a:rPr lang="en-US" altLang="ko-KR" sz="1800" dirty="0" smtClean="0"/>
              <a:t>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was on vacation 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only 5 min away </a:t>
            </a:r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from </a:t>
            </a:r>
            <a:endParaRPr lang="en-US" altLang="ko-KR" sz="18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en-US" altLang="ko-KR" sz="180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CheongPyeong</a:t>
            </a:r>
            <a:r>
              <a:rPr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</a:t>
            </a:r>
            <a:r>
              <a:rPr lang="ko-KR" altLang="en-US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</a:rPr>
              <a:t>Safe operation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09608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489" name="Line 6"/>
          <p:cNvSpPr>
            <a:spLocks noChangeShapeType="1"/>
          </p:cNvSpPr>
          <p:nvPr/>
        </p:nvSpPr>
        <p:spPr bwMode="auto">
          <a:xfrm>
            <a:off x="6027738" y="3643313"/>
            <a:ext cx="785812" cy="9477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30601" name="Rectangle 9"/>
          <p:cNvSpPr>
            <a:spLocks noChangeArrowheads="1"/>
          </p:cNvSpPr>
          <p:nvPr/>
        </p:nvSpPr>
        <p:spPr bwMode="auto">
          <a:xfrm>
            <a:off x="4169004" y="5929330"/>
            <a:ext cx="3046202" cy="8002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CIG</a:t>
            </a:r>
          </a:p>
          <a:p>
            <a:pPr algn="ctr"/>
            <a:r>
              <a:rPr lang="en-US" altLang="ko-K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(Kingdom of God)</a:t>
            </a: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263493" name="Group 11"/>
          <p:cNvGrpSpPr>
            <a:grpSpLocks/>
          </p:cNvGrpSpPr>
          <p:nvPr/>
        </p:nvGrpSpPr>
        <p:grpSpPr bwMode="auto">
          <a:xfrm>
            <a:off x="4684713" y="2928943"/>
            <a:ext cx="1974850" cy="1065213"/>
            <a:chOff x="984" y="1957"/>
            <a:chExt cx="1070" cy="465"/>
          </a:xfrm>
        </p:grpSpPr>
        <p:sp>
          <p:nvSpPr>
            <p:cNvPr id="2030604" name="Oval 12"/>
            <p:cNvSpPr>
              <a:spLocks noChangeArrowheads="1"/>
            </p:cNvSpPr>
            <p:nvPr/>
          </p:nvSpPr>
          <p:spPr bwMode="auto">
            <a:xfrm>
              <a:off x="984" y="1957"/>
              <a:ext cx="1070" cy="4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160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030605" name="Rectangle 13"/>
            <p:cNvSpPr>
              <a:spLocks noChangeArrowheads="1"/>
            </p:cNvSpPr>
            <p:nvPr/>
          </p:nvSpPr>
          <p:spPr bwMode="auto">
            <a:xfrm>
              <a:off x="986" y="2023"/>
              <a:ext cx="1061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True Parents</a:t>
              </a:r>
              <a:endParaRPr lang="en-US" altLang="ko-KR" sz="2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263494" name="Text Box 20"/>
          <p:cNvSpPr txBox="1">
            <a:spLocks noChangeArrowheads="1"/>
          </p:cNvSpPr>
          <p:nvPr/>
        </p:nvSpPr>
        <p:spPr bwMode="auto">
          <a:xfrm>
            <a:off x="2428875" y="5643563"/>
            <a:ext cx="1928813" cy="70788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Human</a:t>
            </a:r>
          </a:p>
          <a:p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(Earthly men, Spirits)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2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Branch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30639" name="Oval 47"/>
          <p:cNvSpPr>
            <a:spLocks noChangeArrowheads="1"/>
          </p:cNvSpPr>
          <p:nvPr/>
        </p:nvSpPr>
        <p:spPr bwMode="auto">
          <a:xfrm>
            <a:off x="4884516" y="1071546"/>
            <a:ext cx="1571636" cy="6492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263498" name="그룹 59"/>
          <p:cNvGrpSpPr>
            <a:grpSpLocks/>
          </p:cNvGrpSpPr>
          <p:nvPr/>
        </p:nvGrpSpPr>
        <p:grpSpPr bwMode="auto">
          <a:xfrm>
            <a:off x="5172075" y="1773238"/>
            <a:ext cx="989013" cy="1112837"/>
            <a:chOff x="6858016" y="1371812"/>
            <a:chExt cx="987882" cy="1172036"/>
          </a:xfrm>
        </p:grpSpPr>
        <p:sp>
          <p:nvSpPr>
            <p:cNvPr id="3263547" name="오른쪽으로 구부러진 화살표 54"/>
            <p:cNvSpPr>
              <a:spLocks noChangeArrowheads="1"/>
            </p:cNvSpPr>
            <p:nvPr/>
          </p:nvSpPr>
          <p:spPr bwMode="auto">
            <a:xfrm>
              <a:off x="6858016" y="1400840"/>
              <a:ext cx="357190" cy="1143008"/>
            </a:xfrm>
            <a:prstGeom prst="curvedRightArrow">
              <a:avLst>
                <a:gd name="adj1" fmla="val 24993"/>
                <a:gd name="adj2" fmla="val 50000"/>
                <a:gd name="adj3" fmla="val 25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63548" name="오른쪽으로 구부러진 화살표 57"/>
            <p:cNvSpPr>
              <a:spLocks noChangeArrowheads="1"/>
            </p:cNvSpPr>
            <p:nvPr/>
          </p:nvSpPr>
          <p:spPr bwMode="auto">
            <a:xfrm flipH="1" flipV="1">
              <a:off x="7488708" y="1371812"/>
              <a:ext cx="357190" cy="1143008"/>
            </a:xfrm>
            <a:prstGeom prst="curvedRightArrow">
              <a:avLst>
                <a:gd name="adj1" fmla="val 24993"/>
                <a:gd name="adj2" fmla="val 50000"/>
                <a:gd name="adj3" fmla="val 25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263499" name="그룹 52"/>
          <p:cNvGrpSpPr>
            <a:grpSpLocks/>
          </p:cNvGrpSpPr>
          <p:nvPr/>
        </p:nvGrpSpPr>
        <p:grpSpPr bwMode="auto">
          <a:xfrm>
            <a:off x="3370263" y="4600575"/>
            <a:ext cx="2028825" cy="1157288"/>
            <a:chOff x="2098434" y="4915817"/>
            <a:chExt cx="2029292" cy="1156390"/>
          </a:xfrm>
        </p:grpSpPr>
        <p:grpSp>
          <p:nvGrpSpPr>
            <p:cNvPr id="3263532" name="그룹 48"/>
            <p:cNvGrpSpPr>
              <a:grpSpLocks/>
            </p:cNvGrpSpPr>
            <p:nvPr/>
          </p:nvGrpSpPr>
          <p:grpSpPr bwMode="auto">
            <a:xfrm>
              <a:off x="2098434" y="4915817"/>
              <a:ext cx="2029292" cy="1156390"/>
              <a:chOff x="1612882" y="5322002"/>
              <a:chExt cx="2029292" cy="1156390"/>
            </a:xfrm>
          </p:grpSpPr>
          <p:sp>
            <p:nvSpPr>
              <p:cNvPr id="31" name="Oval 18"/>
              <p:cNvSpPr>
                <a:spLocks noChangeArrowheads="1"/>
              </p:cNvSpPr>
              <p:nvPr/>
            </p:nvSpPr>
            <p:spPr bwMode="auto">
              <a:xfrm>
                <a:off x="1612882" y="5322002"/>
                <a:ext cx="2029292" cy="115639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1730126" y="5449232"/>
                <a:ext cx="1804084" cy="894212"/>
              </a:xfrm>
              <a:prstGeom prst="rect">
                <a:avLst/>
              </a:prstGeom>
            </p:spPr>
            <p:txBody>
              <a:bodyPr spcFirstLastPara="1" wrap="none">
                <a:prstTxWarp prst="textArchDown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dirty="0" err="1" smtClean="0">
                    <a:latin typeface="HY헤드라인M" pitchFamily="18" charset="-127"/>
                    <a:ea typeface="HY헤드라인M" pitchFamily="18" charset="-127"/>
                  </a:rPr>
                  <a:t>Soc</a:t>
                </a:r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, Nat, World, Cos.</a:t>
                </a:r>
                <a:endParaRPr lang="ko-KR" altLang="en-US" sz="1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3263533" name="그룹 50"/>
            <p:cNvGrpSpPr>
              <a:grpSpLocks/>
            </p:cNvGrpSpPr>
            <p:nvPr/>
          </p:nvGrpSpPr>
          <p:grpSpPr bwMode="auto">
            <a:xfrm>
              <a:off x="2357422" y="4961400"/>
              <a:ext cx="1571636" cy="782644"/>
              <a:chOff x="1857356" y="5289562"/>
              <a:chExt cx="1571636" cy="782644"/>
            </a:xfrm>
          </p:grpSpPr>
          <p:sp>
            <p:nvSpPr>
              <p:cNvPr id="32" name="Oval 19"/>
              <p:cNvSpPr>
                <a:spLocks noChangeArrowheads="1"/>
              </p:cNvSpPr>
              <p:nvPr/>
            </p:nvSpPr>
            <p:spPr bwMode="auto">
              <a:xfrm>
                <a:off x="1857356" y="5289562"/>
                <a:ext cx="1571636" cy="78264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088858" y="5500702"/>
                <a:ext cx="1143671" cy="440770"/>
              </a:xfrm>
              <a:prstGeom prst="rect">
                <a:avLst/>
              </a:prstGeom>
            </p:spPr>
            <p:txBody>
              <a:bodyPr spcFirstLastPara="1" wrap="none">
                <a:prstTxWarp prst="textArchDown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Blessed Family</a:t>
                </a:r>
                <a:endParaRPr lang="ko-KR" altLang="en-US" sz="1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3263534" name="그룹 46"/>
            <p:cNvGrpSpPr>
              <a:grpSpLocks/>
            </p:cNvGrpSpPr>
            <p:nvPr/>
          </p:nvGrpSpPr>
          <p:grpSpPr bwMode="auto">
            <a:xfrm>
              <a:off x="2507563" y="5001768"/>
              <a:ext cx="1281415" cy="428628"/>
              <a:chOff x="2007497" y="5286388"/>
              <a:chExt cx="1281415" cy="428628"/>
            </a:xfrm>
          </p:grpSpPr>
          <p:sp>
            <p:nvSpPr>
              <p:cNvPr id="33" name="Oval 20"/>
              <p:cNvSpPr>
                <a:spLocks noChangeArrowheads="1"/>
              </p:cNvSpPr>
              <p:nvPr/>
            </p:nvSpPr>
            <p:spPr bwMode="auto">
              <a:xfrm>
                <a:off x="2214546" y="5286388"/>
                <a:ext cx="857256" cy="42862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3538" name="직사각형 42"/>
              <p:cNvSpPr>
                <a:spLocks noChangeArrowheads="1"/>
              </p:cNvSpPr>
              <p:nvPr/>
            </p:nvSpPr>
            <p:spPr bwMode="auto">
              <a:xfrm>
                <a:off x="2007497" y="5314506"/>
                <a:ext cx="1281415" cy="338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True </a:t>
                </a:r>
                <a:r>
                  <a:rPr lang="en-US" altLang="ko-KR" sz="1600" dirty="0">
                    <a:latin typeface="HY헤드라인M" pitchFamily="18" charset="-127"/>
                    <a:ea typeface="HY헤드라인M" pitchFamily="18" charset="-127"/>
                  </a:rPr>
                  <a:t>Family</a:t>
                </a:r>
              </a:p>
            </p:txBody>
          </p:sp>
        </p:grpSp>
      </p:grpSp>
      <p:grpSp>
        <p:nvGrpSpPr>
          <p:cNvPr id="3263500" name="그룹 53"/>
          <p:cNvGrpSpPr>
            <a:grpSpLocks/>
          </p:cNvGrpSpPr>
          <p:nvPr/>
        </p:nvGrpSpPr>
        <p:grpSpPr bwMode="auto">
          <a:xfrm>
            <a:off x="6099175" y="4630738"/>
            <a:ext cx="1643063" cy="1155700"/>
            <a:chOff x="2255824" y="4915817"/>
            <a:chExt cx="1643074" cy="1156390"/>
          </a:xfrm>
        </p:grpSpPr>
        <p:grpSp>
          <p:nvGrpSpPr>
            <p:cNvPr id="3263517" name="그룹 48"/>
            <p:cNvGrpSpPr>
              <a:grpSpLocks/>
            </p:cNvGrpSpPr>
            <p:nvPr/>
          </p:nvGrpSpPr>
          <p:grpSpPr bwMode="auto">
            <a:xfrm>
              <a:off x="2255824" y="4915817"/>
              <a:ext cx="1643074" cy="1156390"/>
              <a:chOff x="1770272" y="5322002"/>
              <a:chExt cx="1643074" cy="1156390"/>
            </a:xfrm>
          </p:grpSpPr>
          <p:sp>
            <p:nvSpPr>
              <p:cNvPr id="64" name="Oval 18"/>
              <p:cNvSpPr>
                <a:spLocks noChangeArrowheads="1"/>
              </p:cNvSpPr>
              <p:nvPr/>
            </p:nvSpPr>
            <p:spPr bwMode="auto">
              <a:xfrm>
                <a:off x="1770272" y="5322002"/>
                <a:ext cx="1643074" cy="1156390"/>
              </a:xfrm>
              <a:prstGeom prst="ellipse">
                <a:avLst/>
              </a:prstGeom>
              <a:solidFill>
                <a:srgbClr val="92D05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784786" y="5478259"/>
                <a:ext cx="1571636" cy="829360"/>
              </a:xfrm>
              <a:prstGeom prst="rect">
                <a:avLst/>
              </a:prstGeom>
            </p:spPr>
            <p:txBody>
              <a:bodyPr spcFirstLastPara="1" wrap="none">
                <a:prstTxWarp prst="textArchDown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Mineral, Universe</a:t>
                </a:r>
                <a:endParaRPr lang="ko-KR" altLang="en-US" sz="14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3263518" name="그룹 50"/>
            <p:cNvGrpSpPr>
              <a:grpSpLocks/>
            </p:cNvGrpSpPr>
            <p:nvPr/>
          </p:nvGrpSpPr>
          <p:grpSpPr bwMode="auto">
            <a:xfrm>
              <a:off x="2529326" y="4961400"/>
              <a:ext cx="1143008" cy="782644"/>
              <a:chOff x="2029260" y="5289562"/>
              <a:chExt cx="1143008" cy="782644"/>
            </a:xfrm>
          </p:grpSpPr>
          <p:sp>
            <p:nvSpPr>
              <p:cNvPr id="62" name="Oval 19"/>
              <p:cNvSpPr>
                <a:spLocks noChangeArrowheads="1"/>
              </p:cNvSpPr>
              <p:nvPr/>
            </p:nvSpPr>
            <p:spPr bwMode="auto">
              <a:xfrm>
                <a:off x="2029260" y="5289562"/>
                <a:ext cx="1143008" cy="782644"/>
              </a:xfrm>
              <a:prstGeom prst="ellipse">
                <a:avLst/>
              </a:prstGeom>
              <a:solidFill>
                <a:srgbClr val="33CC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2156490" y="5471674"/>
                <a:ext cx="899666" cy="440770"/>
              </a:xfrm>
              <a:prstGeom prst="rect">
                <a:avLst/>
              </a:prstGeom>
            </p:spPr>
            <p:txBody>
              <a:bodyPr spcFirstLastPara="1" wrap="none">
                <a:prstTxWarp prst="textArchDown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Animal, Plant</a:t>
                </a:r>
                <a:endParaRPr lang="ko-KR" altLang="en-US" sz="14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3263519" name="그룹 46"/>
            <p:cNvGrpSpPr>
              <a:grpSpLocks/>
            </p:cNvGrpSpPr>
            <p:nvPr/>
          </p:nvGrpSpPr>
          <p:grpSpPr bwMode="auto">
            <a:xfrm>
              <a:off x="2709852" y="4966837"/>
              <a:ext cx="762005" cy="536769"/>
              <a:chOff x="2209786" y="5251457"/>
              <a:chExt cx="762005" cy="536769"/>
            </a:xfrm>
          </p:grpSpPr>
          <p:sp>
            <p:nvSpPr>
              <p:cNvPr id="60" name="Oval 20"/>
              <p:cNvSpPr>
                <a:spLocks noChangeArrowheads="1"/>
              </p:cNvSpPr>
              <p:nvPr/>
            </p:nvSpPr>
            <p:spPr bwMode="auto">
              <a:xfrm>
                <a:off x="2271470" y="5286388"/>
                <a:ext cx="642942" cy="428628"/>
              </a:xfrm>
              <a:prstGeom prst="ellipse">
                <a:avLst/>
              </a:prstGeom>
              <a:solidFill>
                <a:srgbClr val="009900"/>
              </a:solidFill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3523" name="직사각형 60"/>
              <p:cNvSpPr>
                <a:spLocks noChangeArrowheads="1"/>
              </p:cNvSpPr>
              <p:nvPr/>
            </p:nvSpPr>
            <p:spPr bwMode="auto">
              <a:xfrm>
                <a:off x="2263761" y="5314980"/>
                <a:ext cx="649292" cy="304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400">
                    <a:latin typeface="HY헤드라인M" pitchFamily="18" charset="-127"/>
                    <a:ea typeface="HY헤드라인M" pitchFamily="18" charset="-127"/>
                  </a:rPr>
                  <a:t>Angel</a:t>
                </a:r>
              </a:p>
            </p:txBody>
          </p:sp>
        </p:grpSp>
      </p:grpSp>
      <p:grpSp>
        <p:nvGrpSpPr>
          <p:cNvPr id="3263501" name="그룹 59"/>
          <p:cNvGrpSpPr>
            <a:grpSpLocks/>
          </p:cNvGrpSpPr>
          <p:nvPr/>
        </p:nvGrpSpPr>
        <p:grpSpPr bwMode="auto">
          <a:xfrm rot="16200000" flipV="1">
            <a:off x="5558632" y="4869656"/>
            <a:ext cx="357188" cy="619125"/>
            <a:chOff x="6858016" y="1371812"/>
            <a:chExt cx="857256" cy="1172036"/>
          </a:xfrm>
        </p:grpSpPr>
        <p:sp>
          <p:nvSpPr>
            <p:cNvPr id="3263515" name="오른쪽으로 구부러진 화살표 66"/>
            <p:cNvSpPr>
              <a:spLocks noChangeArrowheads="1"/>
            </p:cNvSpPr>
            <p:nvPr/>
          </p:nvSpPr>
          <p:spPr bwMode="auto">
            <a:xfrm>
              <a:off x="6858016" y="1400840"/>
              <a:ext cx="357190" cy="1143008"/>
            </a:xfrm>
            <a:prstGeom prst="curvedRightArrow">
              <a:avLst>
                <a:gd name="adj1" fmla="val 24993"/>
                <a:gd name="adj2" fmla="val 50000"/>
                <a:gd name="adj3" fmla="val 25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63516" name="오른쪽으로 구부러진 화살표 67"/>
            <p:cNvSpPr>
              <a:spLocks noChangeArrowheads="1"/>
            </p:cNvSpPr>
            <p:nvPr/>
          </p:nvSpPr>
          <p:spPr bwMode="auto">
            <a:xfrm flipH="1" flipV="1">
              <a:off x="7358082" y="1371812"/>
              <a:ext cx="357190" cy="1143008"/>
            </a:xfrm>
            <a:prstGeom prst="curvedRightArrow">
              <a:avLst>
                <a:gd name="adj1" fmla="val 24993"/>
                <a:gd name="adj2" fmla="val 50000"/>
                <a:gd name="adj3" fmla="val 25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263502" name="직사각형 75"/>
          <p:cNvSpPr>
            <a:spLocks noChangeArrowheads="1"/>
          </p:cNvSpPr>
          <p:nvPr/>
        </p:nvSpPr>
        <p:spPr bwMode="auto">
          <a:xfrm>
            <a:off x="5220072" y="3987800"/>
            <a:ext cx="11095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Ph. World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Sp. World</a:t>
            </a:r>
            <a:endParaRPr lang="ko-KR" altLang="en-US" sz="1600" dirty="0"/>
          </a:p>
        </p:txBody>
      </p:sp>
      <p:sp>
        <p:nvSpPr>
          <p:cNvPr id="3263503" name="Text Box 19"/>
          <p:cNvSpPr txBox="1">
            <a:spLocks noChangeArrowheads="1"/>
          </p:cNvSpPr>
          <p:nvPr/>
        </p:nvSpPr>
        <p:spPr bwMode="auto">
          <a:xfrm>
            <a:off x="7358063" y="5643563"/>
            <a:ext cx="1785937" cy="7016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b="1" dirty="0">
                <a:latin typeface="HY헤드라인M" pitchFamily="18" charset="-127"/>
                <a:ea typeface="HY헤드라인M" pitchFamily="18" charset="-127"/>
              </a:rPr>
              <a:t>All things </a:t>
            </a:r>
          </a:p>
          <a:p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1200" b="1" dirty="0" err="1" smtClean="0">
                <a:latin typeface="HY헤드라인M" pitchFamily="18" charset="-127"/>
                <a:ea typeface="HY헤드라인M" pitchFamily="18" charset="-127"/>
              </a:rPr>
              <a:t>Ph.World</a:t>
            </a:r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1200" b="1" dirty="0" err="1" smtClean="0">
                <a:latin typeface="HY헤드라인M" pitchFamily="18" charset="-127"/>
                <a:ea typeface="HY헤드라인M" pitchFamily="18" charset="-127"/>
              </a:rPr>
              <a:t>Sp.World</a:t>
            </a:r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2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Circumstance</a:t>
            </a:r>
            <a:endParaRPr lang="en-US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214282" y="1963814"/>
            <a:ext cx="392909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Feel, Think, Determine, and Do</a:t>
            </a:r>
          </a:p>
          <a:p>
            <a:pPr algn="r">
              <a:defRPr/>
            </a:pPr>
            <a:r>
              <a:rPr lang="en-US" altLang="ko-KR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In God</a:t>
            </a:r>
            <a:r>
              <a:rPr lang="en-US" altLang="ko-KR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lang="en-US" altLang="ko-KR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s Position</a:t>
            </a:r>
            <a:endParaRPr lang="en-US" altLang="ko-KR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4925" y="4051516"/>
            <a:ext cx="4037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altLang="ko-KR" b="1" dirty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Feel, Think, Determine, and Do</a:t>
            </a:r>
          </a:p>
          <a:p>
            <a:pPr lvl="0" algn="r">
              <a:defRPr/>
            </a:pPr>
            <a:r>
              <a:rPr lang="en-US" altLang="ko-KR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For the sake of Humankind</a:t>
            </a:r>
            <a:endParaRPr lang="en-US" altLang="ko-KR" b="1" dirty="0">
              <a:ln w="900" cmpd="sng">
                <a:solidFill>
                  <a:srgbClr val="009999">
                    <a:satMod val="190000"/>
                    <a:alpha val="55000"/>
                  </a:srgbClr>
                </a:solidFill>
                <a:prstDash val="solid"/>
              </a:ln>
              <a:solidFill>
                <a:srgbClr val="009999">
                  <a:satMod val="200000"/>
                  <a:tint val="3000"/>
                </a:srgbClr>
              </a:solidFill>
              <a:effectLst>
                <a:innerShdw blurRad="101600" dist="76200" dir="5400000">
                  <a:srgbClr val="009999">
                    <a:satMod val="190000"/>
                    <a:tint val="100000"/>
                    <a:alpha val="74000"/>
                  </a:srgbClr>
                </a:innerShdw>
              </a:effectLst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263507" name="직사각형 52"/>
          <p:cNvSpPr>
            <a:spLocks noChangeArrowheads="1"/>
          </p:cNvSpPr>
          <p:nvPr/>
        </p:nvSpPr>
        <p:spPr bwMode="auto">
          <a:xfrm>
            <a:off x="6215063" y="1980129"/>
            <a:ext cx="25410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One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mind/One body</a:t>
            </a:r>
          </a:p>
          <a:p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/One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mindset with God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 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63508" name="직사각형 53"/>
          <p:cNvSpPr>
            <a:spLocks noChangeArrowheads="1"/>
          </p:cNvSpPr>
          <p:nvPr/>
        </p:nvSpPr>
        <p:spPr bwMode="auto">
          <a:xfrm>
            <a:off x="6715125" y="3000375"/>
            <a:ext cx="22145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First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ideal ancestors</a:t>
            </a:r>
            <a:endParaRPr lang="en-US" altLang="ko-KR" sz="1600" dirty="0"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  <a:p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Original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Substance</a:t>
            </a:r>
            <a:endParaRPr lang="en-US" altLang="ko-KR" sz="1600" dirty="0"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  <a:p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Savior/Messiah/TP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5256213" y="1101725"/>
            <a:ext cx="825500" cy="519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</a:t>
            </a:r>
          </a:p>
        </p:txBody>
      </p:sp>
      <p:sp>
        <p:nvSpPr>
          <p:cNvPr id="57" name="직사각형 56"/>
          <p:cNvSpPr>
            <a:spLocks noChangeArrowheads="1"/>
          </p:cNvSpPr>
          <p:nvPr/>
        </p:nvSpPr>
        <p:spPr bwMode="auto">
          <a:xfrm>
            <a:off x="3884" y="2600325"/>
            <a:ext cx="4136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Fallen Nature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No.1 :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Not God</a:t>
            </a:r>
            <a:r>
              <a:rPr lang="en-US" altLang="ko-KR" sz="1600" b="1" dirty="0" smtClean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 Position</a:t>
            </a:r>
            <a:endParaRPr lang="en-US" altLang="ko-KR" sz="16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63511" name="아래쪽 화살표 58"/>
          <p:cNvSpPr>
            <a:spLocks noChangeArrowheads="1"/>
          </p:cNvSpPr>
          <p:nvPr/>
        </p:nvSpPr>
        <p:spPr bwMode="auto">
          <a:xfrm flipV="1">
            <a:off x="5500688" y="1830388"/>
            <a:ext cx="357187" cy="1000125"/>
          </a:xfrm>
          <a:prstGeom prst="downArrow">
            <a:avLst>
              <a:gd name="adj1" fmla="val 50000"/>
              <a:gd name="adj2" fmla="val 4999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63512" name="아래쪽 화살표 65"/>
          <p:cNvSpPr>
            <a:spLocks noChangeArrowheads="1"/>
          </p:cNvSpPr>
          <p:nvPr/>
        </p:nvSpPr>
        <p:spPr bwMode="auto">
          <a:xfrm rot="13165114" flipV="1">
            <a:off x="4622800" y="3886200"/>
            <a:ext cx="357188" cy="739775"/>
          </a:xfrm>
          <a:prstGeom prst="downArrow">
            <a:avLst>
              <a:gd name="adj1" fmla="val 50000"/>
              <a:gd name="adj2" fmla="val 50052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1643063" y="1143000"/>
            <a:ext cx="2286000" cy="800219"/>
          </a:xfrm>
          <a:prstGeom prst="rect">
            <a:avLst/>
          </a:prstGeom>
          <a:solidFill>
            <a:srgbClr val="0000CC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For God</a:t>
            </a:r>
          </a:p>
          <a:p>
            <a:pPr algn="r"/>
            <a:r>
              <a:rPr lang="en-US" altLang="ko-K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TP of</a:t>
            </a:r>
            <a:r>
              <a:rPr lang="ko-KR" alt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Heaven, Earth, and Humankind </a:t>
            </a:r>
            <a:endParaRPr lang="en-US" altLang="ko-K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1869281" y="3322638"/>
            <a:ext cx="2059782" cy="738664"/>
          </a:xfrm>
          <a:prstGeom prst="rect">
            <a:avLst/>
          </a:prstGeom>
          <a:solidFill>
            <a:srgbClr val="0000CC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For Humankind</a:t>
            </a:r>
          </a:p>
          <a:p>
            <a:pPr algn="r"/>
            <a:r>
              <a:rPr lang="en-US" altLang="ko-KR" sz="1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Original </a:t>
            </a:r>
            <a:r>
              <a:rPr lang="en-US" altLang="ko-KR" sz="1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Substance </a:t>
            </a:r>
            <a:r>
              <a:rPr lang="en-US" altLang="ko-KR" sz="1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of Humankind</a:t>
            </a:r>
          </a:p>
        </p:txBody>
      </p:sp>
      <p:sp>
        <p:nvSpPr>
          <p:cNvPr id="52" name="Text Box 140"/>
          <p:cNvSpPr txBox="1">
            <a:spLocks noChangeArrowheads="1"/>
          </p:cNvSpPr>
          <p:nvPr/>
        </p:nvSpPr>
        <p:spPr bwMode="auto">
          <a:xfrm>
            <a:off x="35496" y="0"/>
            <a:ext cx="928903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(II)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 Parent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481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4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 bwMode="auto">
          <a:xfrm>
            <a:off x="214281" y="1142984"/>
            <a:ext cx="8246149" cy="642942"/>
          </a:xfrm>
          <a:prstGeom prst="roundRect">
            <a:avLst/>
          </a:prstGeom>
          <a:solidFill>
            <a:srgbClr val="CC9900"/>
          </a:solidFill>
          <a:ln w="19050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ko-KR" altLang="en-US" sz="160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64516" name="직사각형 3"/>
          <p:cNvSpPr>
            <a:spLocks noChangeArrowheads="1"/>
          </p:cNvSpPr>
          <p:nvPr/>
        </p:nvSpPr>
        <p:spPr bwMode="auto">
          <a:xfrm>
            <a:off x="214313" y="1920875"/>
            <a:ext cx="842962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Deep understanding about God : Heart of Han, God</a:t>
            </a:r>
            <a:r>
              <a:rPr lang="en-US" altLang="ko-KR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s will</a:t>
            </a:r>
            <a:endParaRPr lang="ko-KR" altLang="en-US" b="1" dirty="0"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8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b="1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Life for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God,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Liberating God,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Returning God</a:t>
            </a:r>
            <a:r>
              <a:rPr lang="en-US" altLang="ko-KR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s original position</a:t>
            </a:r>
            <a:endParaRPr lang="ko-KR" altLang="en-US" b="1" dirty="0"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b="1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Substance of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God</a:t>
            </a:r>
            <a:r>
              <a:rPr lang="en-US" altLang="ko-KR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s nature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Representative/Inheritor of God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; </a:t>
            </a: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 lvl="1"/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Completion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of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God</a:t>
            </a:r>
            <a:r>
              <a:rPr lang="en-US" altLang="ko-KR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’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s 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Providence</a:t>
            </a:r>
            <a:endParaRPr lang="ko-KR" altLang="en-US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64517" name="직사각형 4"/>
          <p:cNvSpPr>
            <a:spLocks noChangeArrowheads="1"/>
          </p:cNvSpPr>
          <p:nvPr/>
        </p:nvSpPr>
        <p:spPr bwMode="auto">
          <a:xfrm>
            <a:off x="107950" y="7143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en-US" altLang="ko-KR" sz="2800" b="1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b="1" dirty="0">
                <a:latin typeface="HY헤드라인M" pitchFamily="18" charset="-127"/>
                <a:ea typeface="HY헤드라인M" pitchFamily="18" charset="-127"/>
              </a:rPr>
              <a:t>life : </a:t>
            </a:r>
            <a:r>
              <a:rPr lang="en-US" altLang="ko-KR" sz="2400" b="1" dirty="0" smtClean="0">
                <a:latin typeface="HY헤드라인M" pitchFamily="18" charset="-127"/>
                <a:ea typeface="HY헤드라인M" pitchFamily="18" charset="-127"/>
              </a:rPr>
              <a:t>As TP of</a:t>
            </a:r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헤드라인M" pitchFamily="18" charset="-127"/>
                <a:ea typeface="HY헤드라인M" pitchFamily="18" charset="-127"/>
              </a:rPr>
              <a:t>HEH, </a:t>
            </a:r>
            <a:r>
              <a:rPr lang="en-US" altLang="ko-KR" sz="2400" b="1" dirty="0">
                <a:latin typeface="HY헤드라인M" pitchFamily="18" charset="-127"/>
                <a:ea typeface="HY헤드라인M" pitchFamily="18" charset="-127"/>
              </a:rPr>
              <a:t>O</a:t>
            </a:r>
            <a:r>
              <a:rPr lang="en-US" altLang="ko-KR" sz="2400" b="1" dirty="0" smtClean="0">
                <a:latin typeface="HY헤드라인M" pitchFamily="18" charset="-127"/>
                <a:ea typeface="HY헤드라인M" pitchFamily="18" charset="-127"/>
              </a:rPr>
              <a:t>riginal substance of Human Being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5720" y="1146810"/>
            <a:ext cx="7929618" cy="553998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 </a:t>
            </a:r>
            <a:r>
              <a:rPr lang="en-US" altLang="ko-KR" b="1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Life </a:t>
            </a:r>
            <a:r>
              <a:rPr lang="en-US" altLang="ko-KR" b="1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as TP of</a:t>
            </a:r>
            <a:r>
              <a:rPr lang="ko-KR" altLang="en-US" b="1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lang="en-US" altLang="ko-KR" b="1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HEH </a:t>
            </a:r>
            <a:r>
              <a:rPr lang="en-US" altLang="ko-KR" b="1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: O</a:t>
            </a:r>
            <a:r>
              <a:rPr lang="en-US" altLang="ko-KR" b="1" dirty="0" smtClean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ne  mind/body/mindset with God</a:t>
            </a:r>
            <a:endParaRPr lang="en-US" altLang="ko-KR" b="1" dirty="0">
              <a:solidFill>
                <a:srgbClr val="29FFFF"/>
              </a:solidFill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</p:txBody>
      </p:sp>
      <p:grpSp>
        <p:nvGrpSpPr>
          <p:cNvPr id="10" name="그룹 9"/>
          <p:cNvGrpSpPr>
            <a:grpSpLocks/>
          </p:cNvGrpSpPr>
          <p:nvPr/>
        </p:nvGrpSpPr>
        <p:grpSpPr bwMode="auto">
          <a:xfrm>
            <a:off x="213874" y="3977632"/>
            <a:ext cx="8501501" cy="2187672"/>
            <a:chOff x="214281" y="3803036"/>
            <a:chExt cx="8501123" cy="2187443"/>
          </a:xfrm>
        </p:grpSpPr>
        <p:sp>
          <p:nvSpPr>
            <p:cNvPr id="13" name="모서리가 둥근 직사각형 12"/>
            <p:cNvSpPr/>
            <p:nvPr/>
          </p:nvSpPr>
          <p:spPr bwMode="auto">
            <a:xfrm>
              <a:off x="214281" y="3803036"/>
              <a:ext cx="8246190" cy="642942"/>
            </a:xfrm>
            <a:prstGeom prst="roundRect">
              <a:avLst/>
            </a:prstGeom>
            <a:solidFill>
              <a:srgbClr val="CC9900"/>
            </a:solidFill>
            <a:ln w="19050">
              <a:solidFill>
                <a:schemeClr val="tx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64525" name="직사각형 7"/>
            <p:cNvSpPr>
              <a:spLocks noChangeArrowheads="1"/>
            </p:cNvSpPr>
            <p:nvPr/>
          </p:nvSpPr>
          <p:spPr bwMode="auto">
            <a:xfrm>
              <a:off x="286154" y="4621017"/>
              <a:ext cx="8429250" cy="136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2163"/>
                </a:lnSpc>
              </a:pPr>
              <a:r>
                <a:rPr lang="ko-KR" altLang="en-US" b="1" dirty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 </a:t>
              </a:r>
              <a:r>
                <a:rPr lang="en-US" altLang="ko-KR" b="1" dirty="0" smtClean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Completion of the mission of </a:t>
              </a:r>
              <a:r>
                <a:rPr lang="en-US" altLang="ko-KR" b="1" dirty="0" smtClean="0">
                  <a:latin typeface="HY헤드라인M" pitchFamily="18" charset="-127"/>
                  <a:ea typeface="HY헤드라인M" pitchFamily="18" charset="-127"/>
                </a:rPr>
                <a:t>First Adam and Second Adam</a:t>
              </a:r>
              <a:endParaRPr lang="ko-KR" altLang="en-US" b="1" dirty="0">
                <a:latin typeface="HY헤드라인M" pitchFamily="18" charset="-127"/>
                <a:ea typeface="HY헤드라인M" pitchFamily="18" charset="-127"/>
              </a:endParaRPr>
            </a:p>
            <a:p>
              <a:endParaRPr lang="ko-KR" altLang="en-US" sz="14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ts val="2163"/>
                </a:lnSpc>
              </a:pPr>
              <a:r>
                <a:rPr lang="ko-KR" altLang="en-US" b="1" dirty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 </a:t>
              </a:r>
              <a:r>
                <a:rPr lang="en-US" altLang="ko-KR" b="1" dirty="0" smtClean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Life as Savior</a:t>
              </a:r>
              <a:r>
                <a:rPr lang="en-US" altLang="ko-KR" b="1" dirty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, Messiah, </a:t>
              </a:r>
              <a:r>
                <a:rPr lang="en-US" altLang="ko-KR" b="1" dirty="0" smtClean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LSA, and TP</a:t>
              </a:r>
              <a:r>
                <a:rPr lang="ko-KR" altLang="en-US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b="1" dirty="0"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800" b="1" dirty="0" smtClean="0">
                  <a:latin typeface="HY헤드라인M" pitchFamily="18" charset="-127"/>
                  <a:ea typeface="HY헤드라인M" pitchFamily="18" charset="-127"/>
                </a:rPr>
                <a:t>Mission from God</a:t>
              </a:r>
              <a:endParaRPr lang="ko-KR" altLang="en-US" b="1" dirty="0">
                <a:latin typeface="HY헤드라인M" pitchFamily="18" charset="-127"/>
                <a:ea typeface="HY헤드라인M" pitchFamily="18" charset="-127"/>
              </a:endParaRPr>
            </a:p>
            <a:p>
              <a:endParaRPr lang="ko-KR" altLang="en-US" sz="14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ts val="2163"/>
                </a:lnSpc>
              </a:pPr>
              <a:r>
                <a:rPr lang="ko-KR" altLang="en-US" b="1" dirty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 </a:t>
              </a:r>
              <a:r>
                <a:rPr lang="en-US" altLang="ko-KR" b="1" dirty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Life for </a:t>
              </a:r>
              <a:r>
                <a:rPr lang="en-US" altLang="ko-KR" b="1" dirty="0" smtClean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Rebirth and Resurrection of Humankind :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Ph. World, Sp. World</a:t>
              </a:r>
              <a:endParaRPr lang="ko-KR" altLang="en-US" sz="1600" b="1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85720" y="3870621"/>
              <a:ext cx="8174753" cy="553940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b="1" dirty="0">
                  <a:solidFill>
                    <a:srgbClr val="29FFFF"/>
                  </a:solidFill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 </a:t>
              </a:r>
              <a:r>
                <a:rPr lang="en-US" altLang="ko-KR" b="1" dirty="0" smtClean="0">
                  <a:solidFill>
                    <a:srgbClr val="29FFFF"/>
                  </a:solidFill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Life as Original substance of human being </a:t>
              </a:r>
              <a:r>
                <a:rPr lang="en-US" altLang="ko-KR" b="1" dirty="0">
                  <a:solidFill>
                    <a:srgbClr val="29FFFF"/>
                  </a:solidFill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: </a:t>
              </a:r>
              <a:r>
                <a:rPr lang="en-US" altLang="ko-KR" b="1" dirty="0" smtClean="0">
                  <a:solidFill>
                    <a:srgbClr val="29FFFF"/>
                  </a:solidFill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Savior, Messiah, LSA</a:t>
              </a:r>
              <a:endParaRPr lang="en-US" altLang="ko-KR" b="1" dirty="0">
                <a:solidFill>
                  <a:srgbClr val="29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39479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5496" y="4462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latin typeface="HY헤드라인M" pitchFamily="18" charset="-127"/>
                <a:ea typeface="HY헤드라인M" pitchFamily="18" charset="-127"/>
              </a:rPr>
              <a:t>Blessing ceremonies for Rebirth, Resurrection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571338" y="980728"/>
            <a:ext cx="4572000" cy="5516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60"/>
              </a:lnSpc>
            </a:pPr>
            <a:r>
              <a:rPr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Significance of Blessing </a:t>
            </a:r>
          </a:p>
          <a:p>
            <a:pPr>
              <a:lnSpc>
                <a:spcPts val="2160"/>
              </a:lnSpc>
            </a:pP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Blessing of God</a:t>
            </a:r>
          </a:p>
          <a:p>
            <a:pPr>
              <a:lnSpc>
                <a:spcPts val="2160"/>
              </a:lnSpc>
            </a:pP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  <a:sym typeface="Wingdings 2"/>
              </a:rPr>
              <a:t>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Special Authority of </a:t>
            </a:r>
            <a:r>
              <a:rPr lang="en-US" altLang="ko-KR" sz="1600" b="1" dirty="0" err="1" smtClean="0">
                <a:latin typeface="HY헤드라인M" pitchFamily="18" charset="-127"/>
                <a:ea typeface="HY헤드라인M" pitchFamily="18" charset="-127"/>
                <a:sym typeface="Wingdings 2"/>
              </a:rPr>
              <a:t>Messish</a:t>
            </a:r>
            <a:endParaRPr lang="en-US" altLang="ko-KR" sz="1600" b="1" dirty="0" smtClean="0"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>
              <a:lnSpc>
                <a:spcPts val="2160"/>
              </a:lnSpc>
            </a:pP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Transition of Blood lineage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(Original sin)</a:t>
            </a:r>
            <a:endParaRPr lang="ko-KR" altLang="en-US" sz="1600" b="1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160"/>
              </a:lnSpc>
            </a:pP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Model of Ideal family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(Base of </a:t>
            </a:r>
            <a:r>
              <a:rPr lang="en-US" altLang="ko-KR" sz="1600" b="1" dirty="0" err="1" smtClean="0">
                <a:latin typeface="HY헤드라인M" pitchFamily="18" charset="-127"/>
                <a:ea typeface="HY헤드라인M" pitchFamily="18" charset="-127"/>
                <a:sym typeface="Wingdings"/>
              </a:rPr>
              <a:t>KoH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)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endParaRPr lang="en-US" altLang="ko-KR" sz="1600" b="1" dirty="0" smtClean="0"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lnSpc>
                <a:spcPts val="2160"/>
              </a:lnSpc>
            </a:pP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Cross-cultural marriage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:  Final means for </a:t>
            </a:r>
          </a:p>
          <a:p>
            <a:pPr>
              <a:lnSpc>
                <a:spcPts val="2160"/>
              </a:lnSpc>
            </a:pPr>
            <a:r>
              <a:rPr lang="en-US" altLang="ko-KR" sz="1600" b="1" dirty="0"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  <a:sym typeface="Wingdings 2"/>
              </a:rPr>
              <a:t>                 realizing a Peaceful, ideal world</a:t>
            </a:r>
          </a:p>
          <a:p>
            <a:pPr>
              <a:lnSpc>
                <a:spcPts val="2160"/>
              </a:lnSpc>
            </a:pPr>
            <a:endParaRPr lang="en-US" altLang="ko-KR" b="1" dirty="0" smtClean="0"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lnSpc>
                <a:spcPts val="2160"/>
              </a:lnSpc>
            </a:pPr>
            <a:r>
              <a:rPr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Blessing ceremonies of TPs</a:t>
            </a:r>
          </a:p>
          <a:p>
            <a:pPr lvl="0"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36, 72, 124, 430, 777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,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1800</a:t>
            </a:r>
          </a:p>
          <a:p>
            <a:pPr lvl="0"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6000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,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2075, 6500, 1275</a:t>
            </a:r>
            <a:endParaRPr lang="ko-KR" altLang="en-US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30,000, 360,000, 3,600,000</a:t>
            </a:r>
          </a:p>
          <a:p>
            <a:pPr lvl="0"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39,600,000, 400million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ko-KR" altLang="en-US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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144,000 religious leaders</a:t>
            </a:r>
          </a:p>
          <a:p>
            <a:pPr>
              <a:lnSpc>
                <a:spcPts val="252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ko-KR" altLang="en-US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World Peace Blessing Ceremony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>
              <a:lnSpc>
                <a:spcPts val="2520"/>
              </a:lnSpc>
            </a:pPr>
            <a:r>
              <a:rPr lang="ko-KR" altLang="en-US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Cosmic Blessing Ceremony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>
              <a:lnSpc>
                <a:spcPts val="2520"/>
              </a:lnSpc>
            </a:pPr>
            <a:r>
              <a:rPr lang="ko-KR" altLang="en-US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Many Pre-married couple Blessings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 lvl="0">
              <a:lnSpc>
                <a:spcPts val="2520"/>
              </a:lnSpc>
            </a:pPr>
            <a:r>
              <a:rPr lang="ko-KR" altLang="en-US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 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Many 2</a:t>
            </a:r>
            <a:r>
              <a:rPr lang="en-US" altLang="ko-KR" sz="1600" b="1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nd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/>
              </a:rPr>
              <a:t> Generation Blessings</a:t>
            </a:r>
          </a:p>
        </p:txBody>
      </p:sp>
      <p:pic>
        <p:nvPicPr>
          <p:cNvPr id="14" name="Picture 27" descr="축복0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352" y="1052736"/>
            <a:ext cx="4105151" cy="291281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15" name="Picture 3" descr="Blessing-2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</a:blip>
          <a:srcRect/>
          <a:stretch>
            <a:fillRect/>
          </a:stretch>
        </p:blipFill>
        <p:spPr bwMode="auto">
          <a:xfrm>
            <a:off x="193160" y="4207440"/>
            <a:ext cx="4175447" cy="25774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85392" y="6444044"/>
            <a:ext cx="3338536" cy="276999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World Peace Blessing (2001.1.27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UN)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67544" y="3594502"/>
            <a:ext cx="3698577" cy="276999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2000.2.13</a:t>
            </a:r>
            <a:r>
              <a:rPr lang="en-US" altLang="ko-KR" sz="1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Seoul </a:t>
            </a:r>
            <a:r>
              <a:rPr lang="en-US" altLang="ko-KR" sz="1200" dirty="0" err="1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Jamsil</a:t>
            </a:r>
            <a:r>
              <a:rPr lang="en-US" altLang="ko-KR" sz="1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Olympic Stadium</a:t>
            </a:r>
            <a:endParaRPr lang="en-US" altLang="ko-KR" sz="1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164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263167" y="1378411"/>
            <a:ext cx="373276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60"/>
              </a:lnSpc>
            </a:pP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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Ideal of Heavenly Kingdom</a:t>
            </a:r>
          </a:p>
          <a:p>
            <a:pPr>
              <a:lnSpc>
                <a:spcPts val="3060"/>
              </a:lnSpc>
            </a:pP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First Adam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: Fail</a:t>
            </a:r>
          </a:p>
          <a:p>
            <a:pPr>
              <a:lnSpc>
                <a:spcPts val="30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Second Adam : Fail</a:t>
            </a:r>
          </a:p>
          <a:p>
            <a:pPr>
              <a:lnSpc>
                <a:spcPts val="30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Third Adam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(TPs)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:  </a:t>
            </a:r>
          </a:p>
          <a:p>
            <a:pPr>
              <a:lnSpc>
                <a:spcPts val="306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            Surely success</a:t>
            </a:r>
          </a:p>
          <a:p>
            <a:endParaRPr lang="en-US" altLang="ko-KR" sz="4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 lvl="0">
              <a:lnSpc>
                <a:spcPts val="2760"/>
              </a:lnSpc>
            </a:pPr>
            <a:r>
              <a:rPr lang="ko-KR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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Victory of TPs</a:t>
            </a:r>
            <a:endParaRPr lang="en-US" altLang="ko-K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>
              <a:lnSpc>
                <a:spcPts val="27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Complete establishment</a:t>
            </a:r>
          </a:p>
          <a:p>
            <a:pPr>
              <a:lnSpc>
                <a:spcPts val="276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of CIG Model/Frame </a:t>
            </a: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7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Preparation of Foundation </a:t>
            </a:r>
          </a:p>
          <a:p>
            <a:pPr>
              <a:lnSpc>
                <a:spcPts val="2760"/>
              </a:lnSpc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for Substantial CIG life of </a:t>
            </a:r>
          </a:p>
          <a:p>
            <a:pPr>
              <a:lnSpc>
                <a:spcPts val="276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humankind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6" name="그룹 58"/>
          <p:cNvGrpSpPr/>
          <p:nvPr/>
        </p:nvGrpSpPr>
        <p:grpSpPr>
          <a:xfrm>
            <a:off x="3851920" y="1124744"/>
            <a:ext cx="5328592" cy="5500726"/>
            <a:chOff x="4088104" y="1381855"/>
            <a:chExt cx="5328592" cy="5500726"/>
          </a:xfrm>
        </p:grpSpPr>
        <p:sp>
          <p:nvSpPr>
            <p:cNvPr id="62" name="Rectangle 26"/>
            <p:cNvSpPr>
              <a:spLocks noChangeArrowheads="1"/>
            </p:cNvSpPr>
            <p:nvPr/>
          </p:nvSpPr>
          <p:spPr bwMode="auto">
            <a:xfrm>
              <a:off x="4088104" y="1381855"/>
              <a:ext cx="5292080" cy="5500726"/>
            </a:xfrm>
            <a:prstGeom prst="rect">
              <a:avLst/>
            </a:prstGeom>
            <a:solidFill>
              <a:srgbClr val="0000CC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4088104" y="1573413"/>
              <a:ext cx="5328592" cy="4996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Name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CIG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(Cosmic nation of Peace &amp; Unification)</a:t>
              </a:r>
              <a:endParaRPr lang="en-US" altLang="ko-KR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endParaRPr lang="en-US" altLang="ko-KR" sz="500" b="1" dirty="0"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Sovereignty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Inauguration of God</a:t>
              </a:r>
              <a:r>
                <a:rPr lang="en-US" altLang="ko-KR" sz="16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s sovereignty, 	King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Kings,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King of Cosmic Peace </a:t>
              </a:r>
            </a:p>
            <a:p>
              <a:pPr>
                <a:lnSpc>
                  <a:spcPts val="1525"/>
                </a:lnSpc>
                <a:spcBef>
                  <a:spcPct val="30000"/>
                </a:spcBef>
              </a:pP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	TP of</a:t>
              </a:r>
              <a:r>
                <a:rPr lang="ko-KR" altLang="en-US" sz="1600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HEH, OS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humankind</a:t>
              </a:r>
              <a:endParaRPr lang="en-US" altLang="ko-KR" sz="16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People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Blessed Family, Absolute good spirits</a:t>
              </a:r>
              <a:endParaRPr lang="ko-KR" altLang="en-US" sz="16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Land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Heaven &amp; Earth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latin typeface="HY헤드라인M" pitchFamily="18" charset="-127"/>
                  <a:ea typeface="HY헤드라인M" pitchFamily="18" charset="-127"/>
                </a:rPr>
                <a:t>(land/sea/Earth/Cosmos)</a:t>
              </a: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Palace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Cheon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Jeong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Goong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(Peace Palace)</a:t>
              </a:r>
              <a:endParaRPr lang="en-US" altLang="ko-KR" sz="16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Law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CIG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Constitution,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8 text books</a:t>
              </a:r>
              <a:endParaRPr lang="ko-KR" altLang="en-US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Government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UPF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(Peace</a:t>
              </a:r>
              <a:r>
                <a:rPr lang="ko-KR" altLang="en-US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UN, TP UN)</a:t>
              </a: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National Flag, Anthem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Unification Flag,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Holysong#3</a:t>
              </a:r>
              <a:endParaRPr lang="ko-KR" altLang="en-US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Army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, Police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Army/Police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Peace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Kingdom</a:t>
              </a:r>
              <a:endParaRPr lang="en-US" altLang="ko-KR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 smtClean="0">
                  <a:ea typeface="HY헤드라인M" pitchFamily="18" charset="-127"/>
                </a:rPr>
                <a:t>•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ID card : CIG Citizen Card</a:t>
              </a:r>
              <a:endParaRPr lang="ko-KR" altLang="en-US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Ambassador, Embassy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Peace </a:t>
              </a:r>
              <a:r>
                <a:rPr lang="en-US" altLang="ko-KR" sz="1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Ambassador/ </a:t>
              </a:r>
              <a:r>
                <a:rPr lang="en-US" altLang="ko-KR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Embassy</a:t>
              </a:r>
              <a:r>
                <a:rPr lang="ko-KR" altLang="en-US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Civilization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Cosmic Peace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Divine Civilization</a:t>
              </a:r>
              <a:endParaRPr lang="ko-KR" altLang="en-US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All things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Light,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Soil,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Plant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Animal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8" name="Text Box 140"/>
          <p:cNvSpPr txBox="1">
            <a:spLocks noChangeArrowheads="1"/>
          </p:cNvSpPr>
          <p:nvPr/>
        </p:nvSpPr>
        <p:spPr bwMode="auto">
          <a:xfrm>
            <a:off x="70867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(III)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CIG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470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7" name="AutoShape 5"/>
          <p:cNvSpPr>
            <a:spLocks noChangeArrowheads="1"/>
          </p:cNvSpPr>
          <p:nvPr/>
        </p:nvSpPr>
        <p:spPr bwMode="auto">
          <a:xfrm>
            <a:off x="2339752" y="2492896"/>
            <a:ext cx="4016375" cy="3887787"/>
          </a:xfrm>
          <a:custGeom>
            <a:avLst/>
            <a:gdLst>
              <a:gd name="G0" fmla="+- 4638 0 0"/>
              <a:gd name="G1" fmla="+- 21600 0 4638"/>
              <a:gd name="G2" fmla="+- 21600 0 463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638" y="10800"/>
                </a:moveTo>
                <a:cubicBezTo>
                  <a:pt x="4638" y="14203"/>
                  <a:pt x="7397" y="16962"/>
                  <a:pt x="10800" y="16962"/>
                </a:cubicBezTo>
                <a:cubicBezTo>
                  <a:pt x="14203" y="16962"/>
                  <a:pt x="16962" y="14203"/>
                  <a:pt x="16962" y="10800"/>
                </a:cubicBezTo>
                <a:cubicBezTo>
                  <a:pt x="16962" y="7397"/>
                  <a:pt x="14203" y="4638"/>
                  <a:pt x="10800" y="4638"/>
                </a:cubicBezTo>
                <a:cubicBezTo>
                  <a:pt x="7397" y="4638"/>
                  <a:pt x="4638" y="7397"/>
                  <a:pt x="4638" y="10800"/>
                </a:cubicBezTo>
                <a:close/>
              </a:path>
            </a:pathLst>
          </a:custGeom>
          <a:solidFill>
            <a:srgbClr val="3366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endParaRPr lang="ko-KR" altLang="ko-KR" sz="2800" b="1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53638" name="Freeform 6"/>
          <p:cNvSpPr>
            <a:spLocks/>
          </p:cNvSpPr>
          <p:nvPr/>
        </p:nvSpPr>
        <p:spPr bwMode="auto">
          <a:xfrm rot="7022294">
            <a:off x="2772346" y="3117960"/>
            <a:ext cx="471487" cy="936625"/>
          </a:xfrm>
          <a:custGeom>
            <a:avLst/>
            <a:gdLst/>
            <a:ahLst/>
            <a:cxnLst>
              <a:cxn ang="0">
                <a:pos x="160" y="879"/>
              </a:cxn>
              <a:cxn ang="0">
                <a:pos x="0" y="443"/>
              </a:cxn>
              <a:cxn ang="0">
                <a:pos x="170" y="0"/>
              </a:cxn>
              <a:cxn ang="0">
                <a:pos x="594" y="11"/>
              </a:cxn>
              <a:cxn ang="0">
                <a:pos x="403" y="421"/>
              </a:cxn>
              <a:cxn ang="0">
                <a:pos x="594" y="869"/>
              </a:cxn>
              <a:cxn ang="0">
                <a:pos x="160" y="879"/>
              </a:cxn>
            </a:cxnLst>
            <a:rect l="0" t="0" r="r" b="b"/>
            <a:pathLst>
              <a:path w="594" h="879">
                <a:moveTo>
                  <a:pt x="160" y="879"/>
                </a:moveTo>
                <a:lnTo>
                  <a:pt x="0" y="443"/>
                </a:lnTo>
                <a:lnTo>
                  <a:pt x="170" y="0"/>
                </a:lnTo>
                <a:lnTo>
                  <a:pt x="594" y="11"/>
                </a:lnTo>
                <a:lnTo>
                  <a:pt x="403" y="421"/>
                </a:lnTo>
                <a:lnTo>
                  <a:pt x="594" y="869"/>
                </a:lnTo>
                <a:lnTo>
                  <a:pt x="160" y="879"/>
                </a:lnTo>
                <a:close/>
              </a:path>
            </a:pathLst>
          </a:custGeom>
          <a:solidFill>
            <a:srgbClr val="9966FF"/>
          </a:solidFill>
          <a:ln w="285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39" name="AutoShape 7"/>
          <p:cNvSpPr>
            <a:spLocks noChangeArrowheads="1"/>
          </p:cNvSpPr>
          <p:nvPr/>
        </p:nvSpPr>
        <p:spPr bwMode="auto">
          <a:xfrm rot="1633590" flipH="1">
            <a:off x="2369914" y="3606116"/>
            <a:ext cx="1177925" cy="249238"/>
          </a:xfrm>
          <a:prstGeom prst="triangle">
            <a:avLst>
              <a:gd name="adj" fmla="val 50000"/>
            </a:avLst>
          </a:prstGeom>
          <a:solidFill>
            <a:srgbClr val="336600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40" name="Freeform 8"/>
          <p:cNvSpPr>
            <a:spLocks/>
          </p:cNvSpPr>
          <p:nvPr/>
        </p:nvSpPr>
        <p:spPr bwMode="auto">
          <a:xfrm rot="-5763994">
            <a:off x="5711602" y="4006166"/>
            <a:ext cx="384175" cy="936625"/>
          </a:xfrm>
          <a:custGeom>
            <a:avLst/>
            <a:gdLst/>
            <a:ahLst/>
            <a:cxnLst>
              <a:cxn ang="0">
                <a:pos x="160" y="879"/>
              </a:cxn>
              <a:cxn ang="0">
                <a:pos x="0" y="443"/>
              </a:cxn>
              <a:cxn ang="0">
                <a:pos x="170" y="0"/>
              </a:cxn>
              <a:cxn ang="0">
                <a:pos x="594" y="11"/>
              </a:cxn>
              <a:cxn ang="0">
                <a:pos x="403" y="421"/>
              </a:cxn>
              <a:cxn ang="0">
                <a:pos x="594" y="869"/>
              </a:cxn>
              <a:cxn ang="0">
                <a:pos x="160" y="879"/>
              </a:cxn>
            </a:cxnLst>
            <a:rect l="0" t="0" r="r" b="b"/>
            <a:pathLst>
              <a:path w="594" h="879">
                <a:moveTo>
                  <a:pt x="160" y="879"/>
                </a:moveTo>
                <a:lnTo>
                  <a:pt x="0" y="443"/>
                </a:lnTo>
                <a:lnTo>
                  <a:pt x="170" y="0"/>
                </a:lnTo>
                <a:lnTo>
                  <a:pt x="594" y="11"/>
                </a:lnTo>
                <a:lnTo>
                  <a:pt x="403" y="421"/>
                </a:lnTo>
                <a:lnTo>
                  <a:pt x="594" y="869"/>
                </a:lnTo>
                <a:lnTo>
                  <a:pt x="160" y="879"/>
                </a:lnTo>
                <a:close/>
              </a:path>
            </a:pathLst>
          </a:custGeom>
          <a:solidFill>
            <a:srgbClr val="9966FF"/>
          </a:solidFill>
          <a:ln w="285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41" name="AutoShape 9"/>
          <p:cNvSpPr>
            <a:spLocks noChangeArrowheads="1"/>
          </p:cNvSpPr>
          <p:nvPr/>
        </p:nvSpPr>
        <p:spPr bwMode="auto">
          <a:xfrm rot="10411432" flipH="1">
            <a:off x="5233764" y="4218891"/>
            <a:ext cx="1273175" cy="211138"/>
          </a:xfrm>
          <a:prstGeom prst="triangle">
            <a:avLst>
              <a:gd name="adj" fmla="val 50000"/>
            </a:avLst>
          </a:prstGeom>
          <a:solidFill>
            <a:srgbClr val="336600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42" name="Freeform 10"/>
          <p:cNvSpPr>
            <a:spLocks/>
          </p:cNvSpPr>
          <p:nvPr/>
        </p:nvSpPr>
        <p:spPr bwMode="auto">
          <a:xfrm rot="21530420">
            <a:off x="3979639" y="5511116"/>
            <a:ext cx="431800" cy="936625"/>
          </a:xfrm>
          <a:custGeom>
            <a:avLst/>
            <a:gdLst/>
            <a:ahLst/>
            <a:cxnLst>
              <a:cxn ang="0">
                <a:pos x="160" y="879"/>
              </a:cxn>
              <a:cxn ang="0">
                <a:pos x="0" y="443"/>
              </a:cxn>
              <a:cxn ang="0">
                <a:pos x="170" y="0"/>
              </a:cxn>
              <a:cxn ang="0">
                <a:pos x="594" y="11"/>
              </a:cxn>
              <a:cxn ang="0">
                <a:pos x="403" y="421"/>
              </a:cxn>
              <a:cxn ang="0">
                <a:pos x="594" y="869"/>
              </a:cxn>
              <a:cxn ang="0">
                <a:pos x="160" y="879"/>
              </a:cxn>
            </a:cxnLst>
            <a:rect l="0" t="0" r="r" b="b"/>
            <a:pathLst>
              <a:path w="594" h="879">
                <a:moveTo>
                  <a:pt x="160" y="879"/>
                </a:moveTo>
                <a:lnTo>
                  <a:pt x="0" y="443"/>
                </a:lnTo>
                <a:lnTo>
                  <a:pt x="170" y="0"/>
                </a:lnTo>
                <a:lnTo>
                  <a:pt x="594" y="11"/>
                </a:lnTo>
                <a:lnTo>
                  <a:pt x="403" y="421"/>
                </a:lnTo>
                <a:lnTo>
                  <a:pt x="594" y="869"/>
                </a:lnTo>
                <a:lnTo>
                  <a:pt x="160" y="879"/>
                </a:lnTo>
                <a:close/>
              </a:path>
            </a:pathLst>
          </a:custGeom>
          <a:solidFill>
            <a:srgbClr val="9966FF"/>
          </a:solidFill>
          <a:ln w="285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43" name="AutoShape 11"/>
          <p:cNvSpPr>
            <a:spLocks noChangeArrowheads="1"/>
          </p:cNvSpPr>
          <p:nvPr/>
        </p:nvSpPr>
        <p:spPr bwMode="auto">
          <a:xfrm rot="16126005" flipH="1">
            <a:off x="3693095" y="5869098"/>
            <a:ext cx="1223963" cy="215900"/>
          </a:xfrm>
          <a:prstGeom prst="triangle">
            <a:avLst>
              <a:gd name="adj" fmla="val 50000"/>
            </a:avLst>
          </a:prstGeom>
          <a:solidFill>
            <a:srgbClr val="336600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3644" name="WordArt 12"/>
          <p:cNvSpPr>
            <a:spLocks noChangeArrowheads="1" noChangeShapeType="1" noTextEdit="1"/>
          </p:cNvSpPr>
          <p:nvPr/>
        </p:nvSpPr>
        <p:spPr bwMode="auto">
          <a:xfrm rot="8264292">
            <a:off x="4173938" y="5008779"/>
            <a:ext cx="1744949" cy="73763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2</a:t>
            </a:r>
            <a:r>
              <a:rPr lang="en-US" altLang="ko-KR" sz="3600" kern="10" baseline="3000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nd</a:t>
            </a:r>
            <a:r>
              <a:rPr lang="en-US" altLang="ko-KR" sz="3600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 Blessing</a:t>
            </a:r>
            <a:endParaRPr lang="ko-KR" altLang="en-US" sz="3600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latin typeface="HY견고딕"/>
              <a:ea typeface="HY견고딕"/>
            </a:endParaRPr>
          </a:p>
        </p:txBody>
      </p:sp>
      <p:sp>
        <p:nvSpPr>
          <p:cNvPr id="453645" name="WordArt 13"/>
          <p:cNvSpPr>
            <a:spLocks noChangeArrowheads="1" noChangeShapeType="1" noTextEdit="1"/>
          </p:cNvSpPr>
          <p:nvPr/>
        </p:nvSpPr>
        <p:spPr bwMode="auto">
          <a:xfrm rot="341634">
            <a:off x="3460382" y="2945732"/>
            <a:ext cx="2126043" cy="7396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1</a:t>
            </a:r>
            <a:r>
              <a:rPr lang="en-US" altLang="ko-KR" sz="3600" kern="10" baseline="3000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st</a:t>
            </a:r>
            <a:r>
              <a:rPr lang="en-US" altLang="ko-KR" sz="3600" kern="10" dirty="0" smtClean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 Blessing</a:t>
            </a:r>
            <a:endParaRPr lang="ko-KR" altLang="en-US" sz="3600" kern="10" dirty="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latin typeface="HY견고딕"/>
              <a:ea typeface="HY견고딕"/>
            </a:endParaRPr>
          </a:p>
        </p:txBody>
      </p:sp>
      <p:sp>
        <p:nvSpPr>
          <p:cNvPr id="453646" name="WordArt 14"/>
          <p:cNvSpPr>
            <a:spLocks noChangeArrowheads="1" noChangeShapeType="1" noTextEdit="1"/>
          </p:cNvSpPr>
          <p:nvPr/>
        </p:nvSpPr>
        <p:spPr bwMode="auto">
          <a:xfrm rot="-6920057">
            <a:off x="2309253" y="4359808"/>
            <a:ext cx="2109185" cy="99209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3</a:t>
            </a:r>
            <a:r>
              <a:rPr lang="en-US" altLang="ko-KR" sz="3600" kern="10" baseline="30000" dirty="0" smtClean="0">
                <a:ln w="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rd</a:t>
            </a:r>
            <a:r>
              <a:rPr lang="en-US" altLang="ko-KR" sz="3600" kern="10" dirty="0" smtClean="0">
                <a:ln w="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견고딕"/>
                <a:ea typeface="HY견고딕"/>
              </a:rPr>
              <a:t> Blessing</a:t>
            </a:r>
            <a:endParaRPr lang="ko-KR" altLang="en-US" sz="3600" kern="10" dirty="0">
              <a:ln w="0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latin typeface="HY견고딕"/>
              <a:ea typeface="HY견고딕"/>
            </a:endParaRPr>
          </a:p>
        </p:txBody>
      </p:sp>
      <p:sp>
        <p:nvSpPr>
          <p:cNvPr id="50" name="WordArt 30"/>
          <p:cNvSpPr>
            <a:spLocks noChangeArrowheads="1" noChangeShapeType="1" noTextEdit="1"/>
          </p:cNvSpPr>
          <p:nvPr/>
        </p:nvSpPr>
        <p:spPr bwMode="auto">
          <a:xfrm>
            <a:off x="214282" y="928670"/>
            <a:ext cx="3202018" cy="916154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txBody>
          <a:bodyPr wrap="none" fromWordArt="1"/>
          <a:lstStyle/>
          <a:p>
            <a:pPr algn="ctr"/>
            <a:r>
              <a:rPr lang="en-US" altLang="ko-KR" sz="2400" b="1" kern="10" dirty="0" smtClean="0">
                <a:latin typeface="HY헤드라인M"/>
                <a:ea typeface="HY헤드라인M"/>
              </a:rPr>
              <a:t>CIG must be realized</a:t>
            </a:r>
          </a:p>
          <a:p>
            <a:pPr algn="ctr"/>
            <a:r>
              <a:rPr lang="en-US" altLang="ko-KR" sz="2400" b="1" kern="10" dirty="0" smtClean="0">
                <a:latin typeface="HY헤드라인M"/>
                <a:ea typeface="HY헤드라인M"/>
              </a:rPr>
              <a:t>in every area </a:t>
            </a:r>
            <a:r>
              <a:rPr lang="en-US" altLang="ko-KR" sz="2400" b="1" kern="10" dirty="0">
                <a:latin typeface="HY헤드라인M"/>
                <a:ea typeface="HY헤드라인M"/>
              </a:rPr>
              <a:t>o</a:t>
            </a:r>
            <a:r>
              <a:rPr lang="en-US" altLang="ko-KR" sz="2400" b="1" kern="10" dirty="0" smtClean="0">
                <a:latin typeface="HY헤드라인M"/>
                <a:ea typeface="HY헤드라인M"/>
              </a:rPr>
              <a:t>f life</a:t>
            </a:r>
            <a:endParaRPr lang="ko-KR" altLang="en-US" sz="2400" b="1" kern="10" dirty="0">
              <a:latin typeface="HY헤드라인M"/>
              <a:ea typeface="HY헤드라인M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1406" y="1916832"/>
            <a:ext cx="4035079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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One Cosmic Family under God</a:t>
            </a:r>
            <a:endParaRPr lang="en-US" altLang="ko-KR" sz="1800" b="1" dirty="0" smtClean="0"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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Mutual Existence/Prosperity/Righteousness</a:t>
            </a:r>
          </a:p>
          <a:p>
            <a:pPr>
              <a:lnSpc>
                <a:spcPct val="130000"/>
              </a:lnSpc>
            </a:pP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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Inter-religious/national/cultural/racial</a:t>
            </a:r>
          </a:p>
          <a:p>
            <a:pPr>
              <a:lnSpc>
                <a:spcPct val="130000"/>
              </a:lnSpc>
            </a:pP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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True unification, peace, happiness</a:t>
            </a:r>
            <a:endParaRPr lang="ko-KR" altLang="en-US" sz="14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1470" y="71414"/>
            <a:ext cx="9072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1" dirty="0"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en-US" altLang="ko-KR" sz="32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32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b="1" dirty="0" smtClean="0">
                <a:latin typeface="HY헤드라인M" pitchFamily="18" charset="-127"/>
                <a:ea typeface="HY헤드라인M" pitchFamily="18" charset="-127"/>
              </a:rPr>
              <a:t>Accomplishments in Every </a:t>
            </a:r>
            <a:r>
              <a:rPr lang="en-US" altLang="ko-KR" sz="3200" b="1" dirty="0">
                <a:latin typeface="HY헤드라인M" pitchFamily="18" charset="-127"/>
                <a:ea typeface="HY헤드라인M" pitchFamily="18" charset="-127"/>
              </a:rPr>
              <a:t>A</a:t>
            </a:r>
            <a:r>
              <a:rPr lang="en-US" altLang="ko-KR" sz="3200" b="1" dirty="0" smtClean="0">
                <a:latin typeface="HY헤드라인M" pitchFamily="18" charset="-127"/>
                <a:ea typeface="HY헤드라인M" pitchFamily="18" charset="-127"/>
              </a:rPr>
              <a:t>rea for CIG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53647" name="Rectangle 15"/>
          <p:cNvSpPr>
            <a:spLocks noChangeArrowheads="1"/>
          </p:cNvSpPr>
          <p:nvPr/>
        </p:nvSpPr>
        <p:spPr bwMode="auto">
          <a:xfrm>
            <a:off x="5531802" y="1104068"/>
            <a:ext cx="3615092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Worldwide speech tour</a:t>
            </a:r>
            <a:endParaRPr lang="ko-KR" altLang="en-US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Education </a:t>
            </a: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of New Truth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Establishment of Values/VOC</a:t>
            </a:r>
            <a:endParaRPr lang="ko-KR" altLang="en-US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l"/>
            </a:pP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Inter-faith (ICC), </a:t>
            </a:r>
            <a:endParaRPr lang="en-US" altLang="ko-KR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Character education/training</a:t>
            </a:r>
            <a:endParaRPr lang="en-US" altLang="ko-K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Holy harmony ceremony</a:t>
            </a:r>
            <a:endParaRPr lang="en-US" altLang="ko-K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53648" name="Rectangle 16"/>
          <p:cNvSpPr>
            <a:spLocks noChangeArrowheads="1"/>
          </p:cNvSpPr>
          <p:nvPr/>
        </p:nvSpPr>
        <p:spPr bwMode="auto">
          <a:xfrm>
            <a:off x="5975226" y="4365104"/>
            <a:ext cx="3168774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/>
              <a:buChar char="l"/>
            </a:pP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Marriage blessing</a:t>
            </a:r>
          </a:p>
          <a:p>
            <a:pPr marL="285750" indent="-285750">
              <a:lnSpc>
                <a:spcPct val="130000"/>
              </a:lnSpc>
              <a:buFont typeface="Wingdings"/>
              <a:buChar char="l"/>
            </a:pP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True Family movement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Absolute sex education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WFWP, YFWP, CARP, SCWP </a:t>
            </a:r>
            <a:endParaRPr lang="en-US" altLang="ko-K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Unification of Korea</a:t>
            </a:r>
            <a:endParaRPr lang="ko-KR" altLang="en-US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Spiritual Movement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53665" name="Rectangle 33"/>
          <p:cNvSpPr>
            <a:spLocks noChangeArrowheads="1"/>
          </p:cNvSpPr>
          <p:nvPr/>
        </p:nvSpPr>
        <p:spPr bwMode="auto">
          <a:xfrm>
            <a:off x="107504" y="4214818"/>
            <a:ext cx="2957861" cy="26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School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/Media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Science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/Technology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Industry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/Economy</a:t>
            </a:r>
            <a:endParaRPr lang="ko-KR" altLang="en-US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Culture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/Arts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Relief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/Service/Welfare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Sports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/Martial arts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Service/Leisure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128739" y="3356992"/>
            <a:ext cx="2463800" cy="2365375"/>
            <a:chOff x="3416300" y="3266391"/>
            <a:chExt cx="2463800" cy="2365375"/>
          </a:xfrm>
        </p:grpSpPr>
        <p:grpSp>
          <p:nvGrpSpPr>
            <p:cNvPr id="2" name="Group 34"/>
            <p:cNvGrpSpPr>
              <a:grpSpLocks/>
            </p:cNvGrpSpPr>
            <p:nvPr/>
          </p:nvGrpSpPr>
          <p:grpSpPr bwMode="auto">
            <a:xfrm>
              <a:off x="3416300" y="3266391"/>
              <a:ext cx="2463800" cy="2365375"/>
              <a:chOff x="2144" y="1564"/>
              <a:chExt cx="1652" cy="1542"/>
            </a:xfrm>
          </p:grpSpPr>
          <p:sp>
            <p:nvSpPr>
              <p:cNvPr id="453667" name="Oval 35"/>
              <p:cNvSpPr>
                <a:spLocks noChangeArrowheads="1"/>
              </p:cNvSpPr>
              <p:nvPr/>
            </p:nvSpPr>
            <p:spPr bwMode="auto">
              <a:xfrm>
                <a:off x="2144" y="1564"/>
                <a:ext cx="1652" cy="1542"/>
              </a:xfrm>
              <a:prstGeom prst="ellipse">
                <a:avLst/>
              </a:prstGeom>
              <a:solidFill>
                <a:srgbClr val="669900"/>
              </a:solidFill>
              <a:ln w="57150">
                <a:solidFill>
                  <a:srgbClr val="CC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53668" name="Oval 36"/>
              <p:cNvSpPr>
                <a:spLocks noChangeArrowheads="1"/>
              </p:cNvSpPr>
              <p:nvPr/>
            </p:nvSpPr>
            <p:spPr bwMode="auto">
              <a:xfrm>
                <a:off x="2480" y="1866"/>
                <a:ext cx="991" cy="92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CC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53669" name="Oval 37"/>
              <p:cNvSpPr>
                <a:spLocks noChangeArrowheads="1"/>
              </p:cNvSpPr>
              <p:nvPr/>
            </p:nvSpPr>
            <p:spPr bwMode="auto">
              <a:xfrm>
                <a:off x="2768" y="2154"/>
                <a:ext cx="430" cy="36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53670" name="Rectangle 38"/>
              <p:cNvSpPr>
                <a:spLocks noChangeArrowheads="1"/>
              </p:cNvSpPr>
              <p:nvPr/>
            </p:nvSpPr>
            <p:spPr bwMode="auto">
              <a:xfrm>
                <a:off x="2752" y="2192"/>
                <a:ext cx="432" cy="2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latinLnBrk="0" hangingPunct="0"/>
                <a:r>
                  <a:rPr lang="en-US" altLang="ko-KR" b="1" dirty="0" smtClean="0">
                    <a:ln w="17780" cmpd="sng">
                      <a:solidFill>
                        <a:schemeClr val="accent1">
                          <a:tint val="3000"/>
                        </a:schemeClr>
                      </a:solidFill>
                      <a:prstDash val="solid"/>
                      <a:miter lim="800000"/>
                    </a:ln>
                    <a:effectLst>
                      <a:outerShdw blurRad="55000" dist="50800" dir="5400000" algn="tl">
                        <a:srgbClr val="000000">
                          <a:alpha val="33000"/>
                        </a:srgb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lang="ko-KR" altLang="en-US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53671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2677" y="1935"/>
                <a:ext cx="645" cy="298"/>
              </a:xfrm>
              <a:prstGeom prst="rect">
                <a:avLst/>
              </a:prstGeom>
            </p:spPr>
            <p:txBody>
              <a:bodyPr wrap="none" fromWordArt="1">
                <a:prstTxWarp prst="textCanUp">
                  <a:avLst>
                    <a:gd name="adj" fmla="val 66667"/>
                  </a:avLst>
                </a:prstTxWarp>
              </a:bodyPr>
              <a:lstStyle/>
              <a:p>
                <a:pPr algn="ctr"/>
                <a:r>
                  <a:rPr lang="en-US" altLang="ko-KR" sz="3600" kern="10" dirty="0" smtClean="0">
                    <a:ln w="17780" cmpd="sng">
                      <a:solidFill>
                        <a:schemeClr val="accent1">
                          <a:tint val="3000"/>
                        </a:schemeClr>
                      </a:solidFill>
                      <a:prstDash val="solid"/>
                      <a:miter lim="800000"/>
                    </a:ln>
                    <a:latin typeface="HY헤드라인M"/>
                    <a:ea typeface="HY헤드라인M"/>
                  </a:rPr>
                  <a:t>True Parents</a:t>
                </a:r>
                <a:endParaRPr lang="ko-KR" altLang="en-US" sz="3600" kern="10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latin typeface="HY헤드라인M"/>
                  <a:ea typeface="HY헤드라인M"/>
                </a:endParaRPr>
              </a:p>
            </p:txBody>
          </p:sp>
          <p:sp>
            <p:nvSpPr>
              <p:cNvPr id="453673" name="WordArt 41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80" y="1649"/>
                <a:ext cx="792" cy="235"/>
              </a:xfrm>
              <a:prstGeom prst="rect">
                <a:avLst/>
              </a:prstGeom>
            </p:spPr>
            <p:txBody>
              <a:bodyPr wrap="none" fromWordArt="1">
                <a:prstTxWarp prst="textCanUp">
                  <a:avLst>
                    <a:gd name="adj" fmla="val 66667"/>
                  </a:avLst>
                </a:prstTxWarp>
              </a:bodyPr>
              <a:lstStyle/>
              <a:p>
                <a:pPr algn="ctr"/>
                <a:r>
                  <a:rPr lang="en-US" altLang="ko-KR" sz="3600" kern="10" dirty="0" smtClean="0">
                    <a:ln w="25400">
                      <a:solidFill>
                        <a:srgbClr val="00FFFF"/>
                      </a:solidFill>
                      <a:round/>
                      <a:headEnd/>
                      <a:tailEnd/>
                    </a:ln>
                    <a:solidFill>
                      <a:srgbClr val="B2B2B2"/>
                    </a:solidFill>
                    <a:latin typeface="HY헤드라인M"/>
                    <a:ea typeface="HY헤드라인M"/>
                  </a:rPr>
                  <a:t>CIG</a:t>
                </a:r>
                <a:endParaRPr lang="ko-KR" altLang="en-US" sz="3600" kern="10" dirty="0"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HY헤드라인M"/>
                  <a:ea typeface="HY헤드라인M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3802453" y="4460212"/>
              <a:ext cx="1691532" cy="94406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altLang="ko-KR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Impact" pitchFamily="34" charset="0"/>
                  <a:ea typeface="HY헤드라인M" pitchFamily="18" charset="-127"/>
                </a:rPr>
                <a:t>3 </a:t>
              </a:r>
              <a:r>
                <a:rPr lang="en-US" altLang="ko-KR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Impact" pitchFamily="34" charset="0"/>
                  <a:ea typeface="HY헤드라인M" pitchFamily="18" charset="-127"/>
                </a:rPr>
                <a:t>Great Blessings</a:t>
              </a:r>
              <a:endParaRPr lang="ko-KR" altLang="en-US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07220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3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3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44" grpId="0" animBg="1"/>
      <p:bldP spid="453645" grpId="0" animBg="1"/>
      <p:bldP spid="453646" grpId="0" animBg="1"/>
      <p:bldP spid="453647" grpId="0"/>
      <p:bldP spid="453648" grpId="0"/>
      <p:bldP spid="4536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9"/>
          <p:cNvGrpSpPr/>
          <p:nvPr/>
        </p:nvGrpSpPr>
        <p:grpSpPr>
          <a:xfrm>
            <a:off x="1590496" y="910808"/>
            <a:ext cx="7373993" cy="5830560"/>
            <a:chOff x="714380" y="910808"/>
            <a:chExt cx="7741137" cy="5830560"/>
          </a:xfrm>
        </p:grpSpPr>
        <p:pic>
          <p:nvPicPr>
            <p:cNvPr id="8" name="내용 개체 틀 4" descr="love1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80" y="910808"/>
              <a:ext cx="7741137" cy="5830560"/>
            </a:xfrm>
            <a:prstGeom prst="rect">
              <a:avLst/>
            </a:prstGeom>
          </p:spPr>
        </p:pic>
        <p:graphicFrame>
          <p:nvGraphicFramePr>
            <p:cNvPr id="11" name="다이어그램 10"/>
            <p:cNvGraphicFramePr/>
            <p:nvPr>
              <p:extLst>
                <p:ext uri="{D42A27DB-BD31-4B8C-83A1-F6EECF244321}">
                  <p14:modId xmlns="" xmlns:p14="http://schemas.microsoft.com/office/powerpoint/2010/main" val="2021250078"/>
                </p:ext>
              </p:extLst>
            </p:nvPr>
          </p:nvGraphicFramePr>
          <p:xfrm>
            <a:off x="811650" y="1214422"/>
            <a:ext cx="7643866" cy="52864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직사각형 11"/>
            <p:cNvSpPr/>
            <p:nvPr/>
          </p:nvSpPr>
          <p:spPr>
            <a:xfrm>
              <a:off x="3998889" y="5342295"/>
              <a:ext cx="1357306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/>
              <a:r>
                <a:rPr lang="en-US" altLang="ko-KR" sz="20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Better</a:t>
              </a:r>
            </a:p>
            <a:p>
              <a:pPr lvl="0" algn="ctr"/>
              <a:r>
                <a:rPr lang="en-US" altLang="ko-KR" sz="20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than</a:t>
              </a:r>
            </a:p>
            <a:p>
              <a:pPr lvl="0" algn="ctr"/>
              <a:r>
                <a:rPr lang="en-US" altLang="ko-KR" sz="20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Me</a:t>
              </a: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927435" y="1343519"/>
              <a:ext cx="1428760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/>
              <a:r>
                <a:rPr lang="en-US" altLang="ko-KR" sz="20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For the Sake of</a:t>
              </a:r>
            </a:p>
            <a:p>
              <a:pPr lvl="0" algn="ctr"/>
              <a:r>
                <a:rPr lang="en-US" altLang="ko-KR" sz="20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Others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746935" y="3501008"/>
              <a:ext cx="1571636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/>
              <a:r>
                <a:rPr lang="en-US" altLang="ko-KR" b="1" dirty="0" err="1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Uncondi</a:t>
              </a:r>
              <a:endParaRPr lang="en-US" altLang="ko-KR" b="1" dirty="0" smtClean="0">
                <a:ln/>
                <a:solidFill>
                  <a:schemeClr val="accent3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lvl="0" algn="ctr"/>
              <a:r>
                <a:rPr lang="en-US" altLang="ko-KR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-</a:t>
              </a:r>
              <a:r>
                <a:rPr lang="en-US" altLang="ko-KR" b="1" dirty="0" err="1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tionally</a:t>
              </a:r>
              <a:endParaRPr lang="en-US" altLang="ko-KR" b="1" dirty="0" smtClean="0">
                <a:ln/>
                <a:solidFill>
                  <a:schemeClr val="accent3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721035" y="3501008"/>
              <a:ext cx="1608938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altLang="ko-KR" sz="1800" b="1" dirty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Sincerely</a:t>
              </a:r>
            </a:p>
            <a:p>
              <a:pPr lvl="0" algn="ctr"/>
              <a:r>
                <a:rPr lang="en-US" altLang="ko-KR" sz="1800" b="1" dirty="0" smtClean="0">
                  <a:ln/>
                  <a:solidFill>
                    <a:schemeClr val="accent3"/>
                  </a:solidFill>
                  <a:latin typeface="HY견고딕" pitchFamily="18" charset="-127"/>
                  <a:ea typeface="HY견고딕" pitchFamily="18" charset="-127"/>
                </a:rPr>
                <a:t>Continually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788646" y="3286124"/>
              <a:ext cx="1354858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/>
              <a:r>
                <a:rPr lang="en-US" altLang="ko-KR" sz="3600" b="1" dirty="0" smtClean="0">
                  <a:ln/>
                  <a:solidFill>
                    <a:srgbClr val="FF6600"/>
                  </a:solidFill>
                  <a:latin typeface="HY견고딕" pitchFamily="18" charset="-127"/>
                  <a:ea typeface="HY견고딕" pitchFamily="18" charset="-127"/>
                </a:rPr>
                <a:t>True</a:t>
              </a:r>
            </a:p>
            <a:p>
              <a:pPr lvl="0" algn="ctr"/>
              <a:r>
                <a:rPr lang="en-US" altLang="ko-KR" sz="3600" b="1" dirty="0" smtClean="0">
                  <a:ln/>
                  <a:solidFill>
                    <a:srgbClr val="FF6600"/>
                  </a:solidFill>
                  <a:latin typeface="HY견고딕" pitchFamily="18" charset="-127"/>
                  <a:ea typeface="HY견고딕" pitchFamily="18" charset="-127"/>
                </a:rPr>
                <a:t>Love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792" y="912632"/>
            <a:ext cx="4374045" cy="1446550"/>
          </a:xfrm>
          <a:prstGeom prst="rect">
            <a:avLst/>
          </a:prstGeom>
          <a:solidFill>
            <a:srgbClr val="00660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The Most Essential Attribute of God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Forgiving Enemy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,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 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sym typeface="Wingdings"/>
            </a:endParaRPr>
          </a:p>
          <a:p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     Power of Natural Subjugation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Heavenly Law of Eternal World</a:t>
            </a:r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Text Box 140"/>
          <p:cNvSpPr txBox="1">
            <a:spLocks noChangeArrowheads="1"/>
          </p:cNvSpPr>
          <p:nvPr/>
        </p:nvSpPr>
        <p:spPr bwMode="auto">
          <a:xfrm>
            <a:off x="35496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(IV)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 Love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endParaRPr kumimoji="0" lang="ko-KR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073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491880" y="332656"/>
            <a:ext cx="561884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n-US" altLang="ko-KR" sz="5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</a:t>
            </a:r>
            <a:r>
              <a:rPr kumimoji="0" lang="ko-KR" altLang="en-US" sz="5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Parents</a:t>
            </a:r>
          </a:p>
          <a:p>
            <a:pPr algn="ctr"/>
            <a:r>
              <a:rPr kumimoji="0" lang="en-US" altLang="ko-KR" sz="5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</a:t>
            </a:r>
            <a:r>
              <a:rPr kumimoji="0" lang="en-US" altLang="ko-KR" sz="5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re</a:t>
            </a:r>
            <a:endParaRPr kumimoji="0" lang="en-US" altLang="ko-KR" sz="54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kumimoji="0" lang="en-US" altLang="ko-KR" sz="5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 Master Key !</a:t>
            </a:r>
          </a:p>
        </p:txBody>
      </p:sp>
      <p:pic>
        <p:nvPicPr>
          <p:cNvPr id="91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99" y="3429001"/>
            <a:ext cx="7766567" cy="335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4081" r="10204"/>
          <a:stretch>
            <a:fillRect/>
          </a:stretch>
        </p:blipFill>
        <p:spPr bwMode="auto">
          <a:xfrm>
            <a:off x="4269402" y="3429000"/>
            <a:ext cx="471490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179512" y="6016352"/>
            <a:ext cx="2090637" cy="738664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kumimoji="0" lang="en-US" altLang="ko-KR" sz="1400" b="1" kern="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Hoon</a:t>
            </a:r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b="1" kern="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Dok</a:t>
            </a:r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Hoe</a:t>
            </a:r>
          </a:p>
          <a:p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at </a:t>
            </a:r>
            <a:r>
              <a:rPr kumimoji="0" lang="en-US" altLang="ko-KR" sz="1400" b="1" kern="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Cheon</a:t>
            </a:r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b="1" kern="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Jeong</a:t>
            </a:r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b="1" kern="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Goong</a:t>
            </a:r>
            <a:endParaRPr kumimoji="0" lang="en-US" altLang="ko-KR" sz="1400" b="1" kern="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4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2011.10.16</a:t>
            </a:r>
            <a:endParaRPr lang="ko-KR" alt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296238" cy="3009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057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34800" y="1304247"/>
            <a:ext cx="8911431" cy="5013176"/>
            <a:chOff x="134800" y="1412776"/>
            <a:chExt cx="8911431" cy="501317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800" y="1412776"/>
              <a:ext cx="8911431" cy="50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직사각형 1"/>
            <p:cNvSpPr/>
            <p:nvPr/>
          </p:nvSpPr>
          <p:spPr>
            <a:xfrm>
              <a:off x="2195736" y="4653136"/>
              <a:ext cx="5227713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ko-KR" sz="2800" b="1" kern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Resurrection of Seven Death </a:t>
              </a:r>
            </a:p>
            <a:p>
              <a:pPr algn="ctr"/>
              <a:r>
                <a:rPr kumimoji="0" lang="en-US" altLang="ko-KR" sz="2800" b="1" kern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and </a:t>
              </a:r>
            </a:p>
            <a:p>
              <a:pPr algn="ctr"/>
              <a:r>
                <a:rPr kumimoji="0" lang="en-US" altLang="ko-KR" sz="2800" b="1" kern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Completion of Eight Stages</a:t>
              </a:r>
              <a:endParaRPr lang="ko-KR" altLang="en-US" sz="2800" dirty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7607080"/>
              </p:ext>
            </p:extLst>
          </p:nvPr>
        </p:nvGraphicFramePr>
        <p:xfrm>
          <a:off x="76191" y="908720"/>
          <a:ext cx="9005017" cy="612316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35369"/>
                <a:gridCol w="1475137"/>
                <a:gridCol w="1368152"/>
                <a:gridCol w="5626359"/>
              </a:tblGrid>
              <a:tr h="35939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</a:rPr>
                        <a:t>Stages of Res.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</a:rPr>
                        <a:t>Suffering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</a:rPr>
                        <a:t>Practice of True Love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60717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7th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Helicopter</a:t>
                      </a:r>
                    </a:p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crash</a:t>
                      </a:r>
                      <a:endParaRPr lang="en-US" altLang="ko-KR" sz="1600" b="1" spc="0" baseline="0" dirty="0" smtClean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(2008.7.19)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Death situation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Thank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first to God.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Concerning for others in helicopter.</a:t>
                      </a:r>
                      <a:endParaRPr lang="ko-KR" altLang="en-US" sz="1400" b="1" spc="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Keeping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HDH tradition even during hospitalization </a:t>
                      </a:r>
                      <a:endParaRPr lang="ko-KR" altLang="en-US" sz="1400" b="1" spc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593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6th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Danbury</a:t>
                      </a:r>
                      <a:endParaRPr lang="ko-KR" altLang="en-US" sz="16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Prison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(1984.7.20-1985.8.20)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Life in danger </a:t>
                      </a:r>
                    </a:p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Culmination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of wilderness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Love without complaint/resentment to God. Volunteer work for others. Sincerity life for God’s will. Receiving respect 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from other prisoners 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as Saint of Danbury</a:t>
                      </a:r>
                      <a:endParaRPr lang="ko-KR" altLang="en-US" sz="1400" b="1" spc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593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5th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Seodaemoon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 Prison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 </a:t>
                      </a:r>
                      <a:endParaRPr lang="en-US" altLang="ko-KR" sz="1600" b="1" spc="0" dirty="0" smtClean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342900" marR="0" indent="-3429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(1955.7.4-10.4)</a:t>
                      </a:r>
                      <a:r>
                        <a:rPr lang="ko-KR" altLang="en-US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Persecution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of Christianity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Continuous sincere and exemplary life.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Concerned about the future of Korea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Oneness with God even in the most miserable situation. Forgive and bless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the family of 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Mary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Park</a:t>
                      </a:r>
                      <a:endParaRPr lang="ko-KR" altLang="en-US" sz="1400" b="1" spc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013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4th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Heungnam</a:t>
                      </a:r>
                      <a:endParaRPr lang="en-US" altLang="ko-KR" sz="16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Labor Camp</a:t>
                      </a:r>
                      <a:endParaRPr lang="ko-KR" altLang="en-US" sz="16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(1948.2.22-1950.10.14)</a:t>
                      </a:r>
                      <a:r>
                        <a:rPr lang="ko-KR" altLang="en-US" sz="1200" b="0" spc="0" baseline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Terrible </a:t>
                      </a:r>
                    </a:p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death camp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Not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praying for himself.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Labor with prayer and offering. Giving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clothes, shoes, rice powder for others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Work instead of others. Calling church members 3 times in prayer everyday</a:t>
                      </a:r>
                      <a:endParaRPr lang="ko-KR" altLang="en-US" sz="1400" b="1" spc="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5183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3rd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smtClean="0"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Security Forces</a:t>
                      </a:r>
                      <a:r>
                        <a:rPr lang="ko-KR" altLang="en-US" sz="1600" b="1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600" b="1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Police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(1946.8.11-11.21)</a:t>
                      </a:r>
                      <a:endParaRPr lang="ko-KR" altLang="en-US" sz="1200" b="0" spc="0" dirty="0" smtClean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Severe torture. </a:t>
                      </a:r>
                    </a:p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Near 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death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Pray to comfort God. Bless torturers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though harshness and contemptuous treatment. Understanding God’s parental heart </a:t>
                      </a:r>
                    </a:p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which cannot interfere with child’s suffering</a:t>
                      </a:r>
                      <a:endParaRPr lang="ko-KR" altLang="en-US" sz="1400" b="1" spc="0" dirty="0"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013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2nd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err="1" smtClean="0"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  <a:t>Jeongju</a:t>
                      </a:r>
                      <a:r>
                        <a:rPr lang="en-US" altLang="ko-KR" sz="1600" b="1" dirty="0" smtClean="0"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  <a:t> Police </a:t>
                      </a: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(1945.10.)</a:t>
                      </a:r>
                      <a:r>
                        <a:rPr lang="ko-KR" altLang="en-US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lang="ko-KR" altLang="en-US" sz="1200" b="0" spc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Going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beyond physical family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spc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Heartist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determination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for public course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(similar to Jesus’ start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of public course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). Public life by heavenly matters rather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than human matters. Following the Cross of love and heart</a:t>
                      </a:r>
                      <a:r>
                        <a:rPr lang="ko-KR" altLang="en-US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ko-KR" altLang="en-US" sz="1400" b="1" spc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593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1st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1" dirty="0" err="1" smtClean="0"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  <a:t>Gyeonggi</a:t>
                      </a:r>
                      <a:r>
                        <a:rPr lang="en-US" altLang="ko-KR" sz="1600" b="1" dirty="0" smtClean="0"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  <a:t> Police</a:t>
                      </a:r>
                      <a: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  <a:t/>
                      </a:r>
                      <a:br>
                        <a:rPr lang="en-US" altLang="ko-KR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헤드라인M" pitchFamily="18" charset="-127"/>
                          <a:ea typeface="HY헤드라인M" pitchFamily="18" charset="-127"/>
                          <a:cs typeface="Verdana" pitchFamily="34" charset="0"/>
                        </a:rPr>
                      </a:br>
                      <a:r>
                        <a:rPr lang="en-US" altLang="ko-KR" sz="1200" b="0" spc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(1944.10-1945.2)</a:t>
                      </a:r>
                      <a:endParaRPr lang="ko-KR" altLang="en-US" sz="1200" b="0" spc="0" dirty="0" smtClean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Severe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torture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Keep silent for others. Love for torturers(God, please forgive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them</a:t>
                      </a:r>
                      <a:r>
                        <a:rPr lang="en-US" altLang="ko-KR" sz="1400" b="1" spc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!). Agony for how to bless them. Help Japanese torturer</a:t>
                      </a:r>
                      <a:r>
                        <a:rPr lang="en-US" altLang="ko-KR" sz="1400" b="1" spc="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return to Japan safely</a:t>
                      </a:r>
                      <a:endParaRPr lang="en-US" altLang="ko-KR" sz="1400" b="1" spc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아래쪽 화살표 6"/>
          <p:cNvSpPr/>
          <p:nvPr/>
        </p:nvSpPr>
        <p:spPr bwMode="auto">
          <a:xfrm flipV="1">
            <a:off x="494840" y="1276951"/>
            <a:ext cx="189735" cy="545887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 Box 140"/>
          <p:cNvSpPr txBox="1">
            <a:spLocks noChangeArrowheads="1"/>
          </p:cNvSpPr>
          <p:nvPr/>
        </p:nvSpPr>
        <p:spPr bwMode="auto">
          <a:xfrm>
            <a:off x="71438" y="0"/>
            <a:ext cx="928690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Practice of True Love</a:t>
            </a:r>
            <a:r>
              <a:rPr kumimoji="0" lang="ko-KR" altLang="en-US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Resurrection of 7 Deaths</a:t>
            </a:r>
            <a:endParaRPr kumimoji="0" lang="ko-KR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355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F517F12E-3CBB-41A7-AA42-C9E2163AF6BD}" type="slidenum">
              <a:rPr lang="en-US" altLang="ko-KR">
                <a:solidFill>
                  <a:srgbClr val="FFFFFF"/>
                </a:solidFill>
              </a:rPr>
              <a:pPr/>
              <a:t>21</a:t>
            </a:fld>
            <a:endParaRPr lang="en-US" altLang="ko-KR">
              <a:solidFill>
                <a:srgbClr val="FFFFFF"/>
              </a:solidFill>
            </a:endParaRPr>
          </a:p>
        </p:txBody>
      </p:sp>
      <p:pic>
        <p:nvPicPr>
          <p:cNvPr id="192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80512" cy="1326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7171" name="Rectangle 3"/>
          <p:cNvSpPr>
            <a:spLocks noRot="1" noChangeArrowheads="1"/>
          </p:cNvSpPr>
          <p:nvPr/>
        </p:nvSpPr>
        <p:spPr bwMode="auto">
          <a:xfrm>
            <a:off x="107504" y="-27384"/>
            <a:ext cx="90364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True Love life </a:t>
            </a:r>
            <a:endParaRPr lang="en-US" altLang="ko-KR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for God and Humankind</a:t>
            </a:r>
            <a:r>
              <a:rPr lang="ko-KR" altLang="en-US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endParaRPr lang="en-US" altLang="ko-KR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: Tears, Prayer, Sincerity, Indemnity, </a:t>
            </a:r>
          </a:p>
          <a:p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 Sweat, </a:t>
            </a:r>
            <a:r>
              <a:rPr lang="en-US" altLang="ko-K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mprison, Torture, </a:t>
            </a:r>
          </a:p>
          <a:p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 Fishing prayer, Solitary life, </a:t>
            </a:r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7</a:t>
            </a:r>
            <a:r>
              <a:rPr lang="sv-FI" altLang="ko-KR" sz="24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Deaths</a:t>
            </a:r>
            <a:r>
              <a:rPr lang="sv-FI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and </a:t>
            </a:r>
            <a:r>
              <a:rPr lang="sv-FI" altLang="ko-KR" sz="24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Resurrections</a:t>
            </a:r>
            <a:r>
              <a:rPr lang="en-US" altLang="ko-K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… </a:t>
            </a:r>
            <a:endParaRPr lang="en-US" altLang="ko-KR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7504" y="2492896"/>
            <a:ext cx="6624736" cy="4257769"/>
            <a:chOff x="162096" y="1844824"/>
            <a:chExt cx="6624736" cy="4257769"/>
          </a:xfrm>
        </p:grpSpPr>
        <p:sp>
          <p:nvSpPr>
            <p:cNvPr id="2" name="모서리가 둥근 직사각형 1"/>
            <p:cNvSpPr/>
            <p:nvPr/>
          </p:nvSpPr>
          <p:spPr bwMode="auto">
            <a:xfrm>
              <a:off x="162096" y="1844824"/>
              <a:ext cx="6589240" cy="4257769"/>
            </a:xfrm>
            <a:prstGeom prst="roundRect">
              <a:avLst/>
            </a:prstGeom>
            <a:solidFill>
              <a:srgbClr val="99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160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34104" y="1907535"/>
              <a:ext cx="6552728" cy="4185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“I was beaten so hard that the flesh was torn from my body. Today, though, </a:t>
              </a: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not even the slightest wound remains in my heart.</a:t>
              </a:r>
              <a:r>
                <a:rPr lang="ko-KR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endPara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endParaRPr lang="en-US" altLang="ko-KR" sz="8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Wounds easily disappear in the presence of true love.</a:t>
              </a:r>
              <a:r>
                <a:rPr lang="en-US" altLang="ko-KR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600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Even enemies melt away without a trace in the presence of true love. </a:t>
              </a:r>
            </a:p>
            <a:p>
              <a:endParaRPr lang="en-US" altLang="ko-KR" sz="8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I have lived my entire life intoxicated in such love. The path of love was so difficult that my knees buckled under me, but even then I felt happy in my heart, dedicated to loving humanity. Even now, I am filled with love that I have not yet been able to give.</a:t>
              </a:r>
              <a:r>
                <a:rPr lang="en-US" altLang="ko-KR" sz="1600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”  </a:t>
              </a:r>
            </a:p>
            <a:p>
              <a:r>
                <a:rPr lang="en-US" altLang="ko-KR" sz="1400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                                (As a Peace-Loving Global Citizen, Foreword)</a:t>
              </a:r>
            </a:p>
          </p:txBody>
        </p:sp>
      </p:grpSp>
      <p:pic>
        <p:nvPicPr>
          <p:cNvPr id="859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65" y="2868520"/>
            <a:ext cx="2228031" cy="32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720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2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71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 135"/>
          <p:cNvSpPr/>
          <p:nvPr/>
        </p:nvSpPr>
        <p:spPr bwMode="auto">
          <a:xfrm>
            <a:off x="251520" y="4900224"/>
            <a:ext cx="8286808" cy="18002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251520" y="980728"/>
            <a:ext cx="8968511" cy="5781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True Parent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Speech : </a:t>
            </a:r>
          </a:p>
          <a:p>
            <a:pPr>
              <a:lnSpc>
                <a:spcPts val="2200"/>
              </a:lnSpc>
            </a:pPr>
            <a:endParaRPr lang="en-US" altLang="ko-K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sym typeface="Wingdings"/>
            </a:endParaRPr>
          </a:p>
          <a:p>
            <a:pPr>
              <a:lnSpc>
                <a:spcPts val="2200"/>
              </a:lnSpc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Original, essential, ultimate new truth</a:t>
            </a:r>
            <a:endParaRPr lang="en-US" altLang="ko-K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New revelation about God, Creation, Providence, Human, All Things, universe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New revelation about Human fall, Fallen natures, sins, Fallen world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New revelation about Messiah, Restoration, Last days, Rebirth, Resurrection, Indemnity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1400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Including every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a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rea</a:t>
            </a:r>
            <a:endParaRPr lang="en-US" altLang="ko-K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Every area in view of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3 Great Blessings</a:t>
            </a:r>
          </a:p>
          <a:p>
            <a:pPr>
              <a:lnSpc>
                <a:spcPts val="2200"/>
              </a:lnSpc>
            </a:pP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   - 1</a:t>
            </a:r>
            <a:r>
              <a:rPr lang="en-US" altLang="ko-KR" sz="1400" baseline="30000" dirty="0" smtClean="0"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 Blessing</a:t>
            </a:r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(True Individual)	    - 2</a:t>
            </a:r>
            <a:r>
              <a:rPr lang="en-US" altLang="ko-KR" sz="1400" baseline="30000" dirty="0" smtClean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 Blessing</a:t>
            </a:r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(True Family) 	- 3</a:t>
            </a:r>
            <a:r>
              <a:rPr lang="en-US" altLang="ko-KR" sz="1400" baseline="30000" dirty="0" smtClean="0">
                <a:latin typeface="HY헤드라인M" pitchFamily="18" charset="-127"/>
                <a:ea typeface="HY헤드라인M" pitchFamily="18" charset="-127"/>
              </a:rPr>
              <a:t>rd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 Blessing</a:t>
            </a:r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(True Dominion)</a:t>
            </a:r>
          </a:p>
          <a:p>
            <a:endParaRPr lang="en-US" altLang="ko-KR" sz="1400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Including the whole world</a:t>
            </a:r>
            <a:endParaRPr lang="en-US" altLang="ko-K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Individual, Family, Society, Tribe, Nation, World, Cosmos (Unity of </a:t>
            </a:r>
            <a:r>
              <a:rPr lang="en-US" altLang="ko-KR" sz="1600" dirty="0" err="1" smtClean="0">
                <a:latin typeface="HY헤드라인M" pitchFamily="18" charset="-127"/>
                <a:ea typeface="HY헤드라인M" pitchFamily="18" charset="-127"/>
                <a:sym typeface="Wingdings"/>
              </a:rPr>
              <a:t>sp.world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&amp; </a:t>
            </a:r>
            <a:r>
              <a:rPr lang="en-US" altLang="ko-KR" sz="1600" dirty="0" err="1" smtClean="0">
                <a:latin typeface="HY헤드라인M" pitchFamily="18" charset="-127"/>
                <a:ea typeface="HY헤드라인M" pitchFamily="18" charset="-127"/>
                <a:sym typeface="Wingdings"/>
              </a:rPr>
              <a:t>ph.world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)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ts val="2200"/>
              </a:lnSpc>
            </a:pP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Interreligious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, International, Interracial, Intercultural Matters</a:t>
            </a:r>
          </a:p>
          <a:p>
            <a:endParaRPr lang="en-US" altLang="ko-KR" sz="1400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Including all of human history</a:t>
            </a:r>
            <a:endParaRPr lang="en-US" altLang="ko-K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The origin, direction, process, and goal of human history</a:t>
            </a:r>
            <a:endParaRPr lang="en-US" altLang="ko-KR" sz="12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The significance of each age in providential history (parallels of history)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1400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Including the Spirit World</a:t>
            </a:r>
            <a:endParaRPr lang="en-US" altLang="ko-K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The Structure of spirit world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, spirits, ancestors, angels, all things, cosmos</a:t>
            </a:r>
          </a:p>
        </p:txBody>
      </p:sp>
      <p:sp>
        <p:nvSpPr>
          <p:cNvPr id="6" name="Text Box 140"/>
          <p:cNvSpPr txBox="1">
            <a:spLocks noChangeArrowheads="1"/>
          </p:cNvSpPr>
          <p:nvPr/>
        </p:nvSpPr>
        <p:spPr bwMode="auto">
          <a:xfrm>
            <a:off x="35496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(V)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od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 Word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 111"/>
          <p:cNvSpPr>
            <a:spLocks noChangeShapeType="1"/>
          </p:cNvSpPr>
          <p:nvPr/>
        </p:nvSpPr>
        <p:spPr bwMode="auto">
          <a:xfrm flipH="1" flipV="1">
            <a:off x="4023846" y="2629642"/>
            <a:ext cx="3946" cy="105461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7158" y="2659085"/>
            <a:ext cx="4000528" cy="3089276"/>
            <a:chOff x="612" y="1700"/>
            <a:chExt cx="4400" cy="1946"/>
          </a:xfrm>
        </p:grpSpPr>
        <p:sp>
          <p:nvSpPr>
            <p:cNvPr id="120928" name="Line 13"/>
            <p:cNvSpPr>
              <a:spLocks noChangeShapeType="1"/>
            </p:cNvSpPr>
            <p:nvPr/>
          </p:nvSpPr>
          <p:spPr bwMode="auto">
            <a:xfrm>
              <a:off x="612" y="1700"/>
              <a:ext cx="4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0929" name="Line 14"/>
            <p:cNvSpPr>
              <a:spLocks noChangeShapeType="1"/>
            </p:cNvSpPr>
            <p:nvPr/>
          </p:nvSpPr>
          <p:spPr bwMode="auto">
            <a:xfrm>
              <a:off x="612" y="3000"/>
              <a:ext cx="4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0930" name="Line 15"/>
            <p:cNvSpPr>
              <a:spLocks noChangeShapeType="1"/>
            </p:cNvSpPr>
            <p:nvPr/>
          </p:nvSpPr>
          <p:spPr bwMode="auto">
            <a:xfrm>
              <a:off x="612" y="3605"/>
              <a:ext cx="4165" cy="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0931" name="Line 16"/>
            <p:cNvSpPr>
              <a:spLocks noChangeShapeType="1"/>
            </p:cNvSpPr>
            <p:nvPr/>
          </p:nvSpPr>
          <p:spPr bwMode="auto">
            <a:xfrm>
              <a:off x="612" y="2381"/>
              <a:ext cx="4400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0838" name="Oval 17"/>
          <p:cNvSpPr>
            <a:spLocks noChangeArrowheads="1"/>
          </p:cNvSpPr>
          <p:nvPr/>
        </p:nvSpPr>
        <p:spPr bwMode="auto">
          <a:xfrm>
            <a:off x="471462" y="5705982"/>
            <a:ext cx="600076" cy="457200"/>
          </a:xfrm>
          <a:prstGeom prst="ellipse">
            <a:avLst/>
          </a:prstGeom>
          <a:solidFill>
            <a:srgbClr val="0080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0"/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A/E</a:t>
            </a:r>
            <a:endParaRPr lang="ja-JP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0839" name="Line 18"/>
          <p:cNvSpPr>
            <a:spLocks noChangeShapeType="1"/>
          </p:cNvSpPr>
          <p:nvPr/>
        </p:nvSpPr>
        <p:spPr bwMode="auto">
          <a:xfrm>
            <a:off x="785786" y="3748129"/>
            <a:ext cx="1311267" cy="2535220"/>
          </a:xfrm>
          <a:prstGeom prst="line">
            <a:avLst/>
          </a:prstGeom>
          <a:noFill/>
          <a:ln w="76200">
            <a:solidFill>
              <a:srgbClr val="00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0920" name="Line 27"/>
          <p:cNvSpPr>
            <a:spLocks noChangeShapeType="1"/>
          </p:cNvSpPr>
          <p:nvPr/>
        </p:nvSpPr>
        <p:spPr bwMode="auto">
          <a:xfrm flipV="1">
            <a:off x="795314" y="2659085"/>
            <a:ext cx="0" cy="1081088"/>
          </a:xfrm>
          <a:prstGeom prst="line">
            <a:avLst/>
          </a:prstGeom>
          <a:noFill/>
          <a:ln w="76200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1400"/>
          </a:p>
        </p:txBody>
      </p:sp>
      <p:sp>
        <p:nvSpPr>
          <p:cNvPr id="120921" name="Line 28"/>
          <p:cNvSpPr>
            <a:spLocks noChangeShapeType="1"/>
          </p:cNvSpPr>
          <p:nvPr/>
        </p:nvSpPr>
        <p:spPr bwMode="auto">
          <a:xfrm flipV="1">
            <a:off x="795314" y="3676673"/>
            <a:ext cx="0" cy="2033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1400"/>
          </a:p>
        </p:txBody>
      </p:sp>
      <p:sp>
        <p:nvSpPr>
          <p:cNvPr id="120922" name="Rectangle 29"/>
          <p:cNvSpPr>
            <a:spLocks noChangeArrowheads="1"/>
          </p:cNvSpPr>
          <p:nvPr/>
        </p:nvSpPr>
        <p:spPr bwMode="auto">
          <a:xfrm>
            <a:off x="35496" y="3594123"/>
            <a:ext cx="1191353" cy="830997"/>
          </a:xfrm>
          <a:prstGeom prst="rect">
            <a:avLst/>
          </a:prstGeom>
          <a:solidFill>
            <a:srgbClr val="777777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Love/</a:t>
            </a:r>
            <a:endParaRPr lang="en-US" altLang="ko-KR" sz="12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Word</a:t>
            </a:r>
          </a:p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+</a:t>
            </a:r>
            <a:endParaRPr lang="en-US" altLang="ko-KR" sz="12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Responsibility</a:t>
            </a:r>
            <a:endParaRPr lang="ko-KR" altLang="en-US" sz="1200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214282" y="1317500"/>
            <a:ext cx="1214446" cy="1298725"/>
            <a:chOff x="434" y="893"/>
            <a:chExt cx="764" cy="862"/>
          </a:xfrm>
        </p:grpSpPr>
        <p:sp>
          <p:nvSpPr>
            <p:cNvPr id="120902" name="Oval 60"/>
            <p:cNvSpPr>
              <a:spLocks noChangeArrowheads="1"/>
            </p:cNvSpPr>
            <p:nvPr/>
          </p:nvSpPr>
          <p:spPr bwMode="auto">
            <a:xfrm rot="10800000" flipV="1">
              <a:off x="434" y="893"/>
              <a:ext cx="764" cy="862"/>
            </a:xfrm>
            <a:prstGeom prst="ellipse">
              <a:avLst/>
            </a:prstGeom>
            <a:gradFill rotWithShape="1">
              <a:gsLst>
                <a:gs pos="0">
                  <a:srgbClr val="C0F5FC"/>
                </a:gs>
                <a:gs pos="100000">
                  <a:srgbClr val="597175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20903" name="Oval 61"/>
            <p:cNvSpPr>
              <a:spLocks noChangeArrowheads="1"/>
            </p:cNvSpPr>
            <p:nvPr/>
          </p:nvSpPr>
          <p:spPr bwMode="auto">
            <a:xfrm>
              <a:off x="496" y="1074"/>
              <a:ext cx="633" cy="667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00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20904" name="Rectangle 62"/>
            <p:cNvSpPr>
              <a:spLocks noChangeArrowheads="1"/>
            </p:cNvSpPr>
            <p:nvPr/>
          </p:nvSpPr>
          <p:spPr bwMode="auto">
            <a:xfrm>
              <a:off x="503" y="1090"/>
              <a:ext cx="64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  <a:r>
                <a:rPr lang="en-US" altLang="ko-KR" sz="110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nd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1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0905" name="Oval 63"/>
            <p:cNvSpPr>
              <a:spLocks noChangeArrowheads="1"/>
            </p:cNvSpPr>
            <p:nvPr/>
          </p:nvSpPr>
          <p:spPr bwMode="auto">
            <a:xfrm>
              <a:off x="569" y="1256"/>
              <a:ext cx="512" cy="462"/>
            </a:xfrm>
            <a:prstGeom prst="ellipse">
              <a:avLst/>
            </a:prstGeom>
            <a:gradFill rotWithShape="1">
              <a:gsLst>
                <a:gs pos="0">
                  <a:srgbClr val="FF9966"/>
                </a:gs>
                <a:gs pos="100000">
                  <a:srgbClr val="76472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F66CC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20906" name="Rectangle 64"/>
            <p:cNvSpPr>
              <a:spLocks noChangeArrowheads="1"/>
            </p:cNvSpPr>
            <p:nvPr/>
          </p:nvSpPr>
          <p:spPr bwMode="auto">
            <a:xfrm>
              <a:off x="533" y="1272"/>
              <a:ext cx="6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lang="en-US" altLang="ko-KR" sz="110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1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0907" name="Oval 65"/>
            <p:cNvSpPr>
              <a:spLocks noChangeArrowheads="1"/>
            </p:cNvSpPr>
            <p:nvPr/>
          </p:nvSpPr>
          <p:spPr bwMode="auto">
            <a:xfrm>
              <a:off x="659" y="1462"/>
              <a:ext cx="328" cy="225"/>
            </a:xfrm>
            <a:prstGeom prst="ellipse">
              <a:avLst/>
            </a:prstGeom>
            <a:gradFill rotWithShape="1">
              <a:gsLst>
                <a:gs pos="0">
                  <a:srgbClr val="CECECE"/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422978" name="Rectangle 66"/>
            <p:cNvSpPr>
              <a:spLocks noChangeArrowheads="1"/>
            </p:cNvSpPr>
            <p:nvPr/>
          </p:nvSpPr>
          <p:spPr bwMode="auto">
            <a:xfrm>
              <a:off x="638" y="1445"/>
              <a:ext cx="39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ko-KR" sz="16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0909" name="Rectangle 67"/>
            <p:cNvSpPr>
              <a:spLocks noChangeArrowheads="1"/>
            </p:cNvSpPr>
            <p:nvPr/>
          </p:nvSpPr>
          <p:spPr bwMode="auto">
            <a:xfrm>
              <a:off x="524" y="917"/>
              <a:ext cx="61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  <a:r>
                <a:rPr lang="en-US" altLang="ko-KR" sz="110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rd</a:t>
              </a:r>
              <a:r>
                <a:rPr lang="en-US" altLang="ko-KR" sz="11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1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22980" name="Rectangle 68"/>
          <p:cNvSpPr>
            <a:spLocks noChangeArrowheads="1"/>
          </p:cNvSpPr>
          <p:nvPr/>
        </p:nvSpPr>
        <p:spPr bwMode="auto">
          <a:xfrm>
            <a:off x="1403648" y="1556792"/>
            <a:ext cx="18261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Kingdom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Heaven</a:t>
            </a:r>
          </a:p>
          <a:p>
            <a:pPr algn="ctr">
              <a:defRPr/>
            </a:pPr>
            <a:r>
              <a:rPr lang="en-US" altLang="ko-KR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On Earth and </a:t>
            </a:r>
          </a:p>
          <a:p>
            <a:pPr algn="ctr">
              <a:defRPr/>
            </a:pPr>
            <a:r>
              <a:rPr lang="en-US" altLang="ko-KR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in Heaven</a:t>
            </a:r>
          </a:p>
        </p:txBody>
      </p:sp>
      <p:sp>
        <p:nvSpPr>
          <p:cNvPr id="422994" name="Text Box 82"/>
          <p:cNvSpPr txBox="1">
            <a:spLocks noChangeArrowheads="1"/>
          </p:cNvSpPr>
          <p:nvPr/>
        </p:nvSpPr>
        <p:spPr bwMode="auto">
          <a:xfrm>
            <a:off x="2334387" y="5942460"/>
            <a:ext cx="120898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Offering Age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0932" name="Line 3"/>
          <p:cNvSpPr>
            <a:spLocks noChangeShapeType="1"/>
          </p:cNvSpPr>
          <p:nvPr/>
        </p:nvSpPr>
        <p:spPr bwMode="auto">
          <a:xfrm flipV="1">
            <a:off x="2588062" y="4786335"/>
            <a:ext cx="683777" cy="863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22933" name="Text Box 21"/>
          <p:cNvSpPr txBox="1">
            <a:spLocks noChangeArrowheads="1"/>
          </p:cNvSpPr>
          <p:nvPr/>
        </p:nvSpPr>
        <p:spPr bwMode="auto">
          <a:xfrm>
            <a:off x="3072629" y="5168225"/>
            <a:ext cx="78258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OT Age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2934" name="Line 22"/>
          <p:cNvSpPr>
            <a:spLocks noChangeShapeType="1"/>
          </p:cNvSpPr>
          <p:nvPr/>
        </p:nvSpPr>
        <p:spPr bwMode="auto">
          <a:xfrm flipV="1">
            <a:off x="2082539" y="5707085"/>
            <a:ext cx="470627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0918" name="Rectangle 35"/>
          <p:cNvSpPr>
            <a:spLocks noChangeArrowheads="1"/>
          </p:cNvSpPr>
          <p:nvPr/>
        </p:nvSpPr>
        <p:spPr bwMode="auto">
          <a:xfrm>
            <a:off x="1714480" y="5459758"/>
            <a:ext cx="8130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Abraham</a:t>
            </a:r>
            <a:endParaRPr lang="ko-KR" altLang="en-US" sz="12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22949" name="Text Box 37"/>
          <p:cNvSpPr txBox="1">
            <a:spLocks noChangeArrowheads="1"/>
          </p:cNvSpPr>
          <p:nvPr/>
        </p:nvSpPr>
        <p:spPr bwMode="auto">
          <a:xfrm>
            <a:off x="3744532" y="4160113"/>
            <a:ext cx="77777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NT Age</a:t>
            </a:r>
            <a:endParaRPr lang="ko-KR" altLang="en-US" sz="1200" b="1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697740" y="6170620"/>
            <a:ext cx="703582" cy="574673"/>
            <a:chOff x="1383" y="3994"/>
            <a:chExt cx="746" cy="362"/>
          </a:xfrm>
        </p:grpSpPr>
        <p:grpSp>
          <p:nvGrpSpPr>
            <p:cNvPr id="5" name="Group 55"/>
            <p:cNvGrpSpPr>
              <a:grpSpLocks/>
            </p:cNvGrpSpPr>
            <p:nvPr/>
          </p:nvGrpSpPr>
          <p:grpSpPr bwMode="auto">
            <a:xfrm>
              <a:off x="1383" y="4065"/>
              <a:ext cx="746" cy="291"/>
              <a:chOff x="1475" y="3971"/>
              <a:chExt cx="746" cy="291"/>
            </a:xfrm>
          </p:grpSpPr>
          <p:sp>
            <p:nvSpPr>
              <p:cNvPr id="120912" name="Oval 56"/>
              <p:cNvSpPr>
                <a:spLocks noChangeArrowheads="1"/>
              </p:cNvSpPr>
              <p:nvPr/>
            </p:nvSpPr>
            <p:spPr bwMode="auto">
              <a:xfrm>
                <a:off x="1475" y="3983"/>
                <a:ext cx="746" cy="2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latinLnBrk="0"/>
                <a:endParaRPr lang="ja-JP" altLang="en-US" sz="20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20913" name="Rectangle 57"/>
              <p:cNvSpPr>
                <a:spLocks noChangeArrowheads="1"/>
              </p:cNvSpPr>
              <p:nvPr/>
            </p:nvSpPr>
            <p:spPr bwMode="auto">
              <a:xfrm>
                <a:off x="1507" y="3971"/>
                <a:ext cx="69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HY헤드라인M" pitchFamily="18" charset="-127"/>
                    <a:ea typeface="HY헤드라인M" pitchFamily="18" charset="-127"/>
                  </a:rPr>
                  <a:t>Fallen</a:t>
                </a:r>
              </a:p>
              <a:p>
                <a:pPr algn="ctr"/>
                <a:r>
                  <a:rPr lang="en-US" altLang="ko-KR" sz="1200" b="1" dirty="0" smtClean="0">
                    <a:latin typeface="HY헤드라인M" pitchFamily="18" charset="-127"/>
                    <a:ea typeface="HY헤드라인M" pitchFamily="18" charset="-127"/>
                  </a:rPr>
                  <a:t>A/</a:t>
                </a:r>
                <a:r>
                  <a:rPr lang="en-US" altLang="ko-KR" sz="1200" b="1" dirty="0">
                    <a:latin typeface="HY헤드라인M" pitchFamily="18" charset="-127"/>
                    <a:ea typeface="HY헤드라인M" pitchFamily="18" charset="-127"/>
                  </a:rPr>
                  <a:t>E</a:t>
                </a:r>
                <a:endParaRPr lang="ko-KR" altLang="en-US" sz="600" b="1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20911" name="Oval 58"/>
            <p:cNvSpPr>
              <a:spLocks noChangeArrowheads="1"/>
            </p:cNvSpPr>
            <p:nvPr/>
          </p:nvSpPr>
          <p:spPr bwMode="auto">
            <a:xfrm>
              <a:off x="1726" y="3994"/>
              <a:ext cx="176" cy="101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20889" name="Line 87"/>
          <p:cNvSpPr>
            <a:spLocks noChangeShapeType="1"/>
          </p:cNvSpPr>
          <p:nvPr/>
        </p:nvSpPr>
        <p:spPr bwMode="auto">
          <a:xfrm flipV="1">
            <a:off x="3323711" y="3792560"/>
            <a:ext cx="684719" cy="93503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0883" name="Oval 105"/>
          <p:cNvSpPr>
            <a:spLocks noChangeArrowheads="1"/>
          </p:cNvSpPr>
          <p:nvPr/>
        </p:nvSpPr>
        <p:spPr bwMode="auto">
          <a:xfrm>
            <a:off x="2459354" y="4483123"/>
            <a:ext cx="737587" cy="3603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Jesus</a:t>
            </a:r>
            <a:endParaRPr lang="ko-KR" altLang="en-US" sz="14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0914" name="Oval 49"/>
          <p:cNvSpPr>
            <a:spLocks noChangeArrowheads="1"/>
          </p:cNvSpPr>
          <p:nvPr/>
        </p:nvSpPr>
        <p:spPr bwMode="auto">
          <a:xfrm>
            <a:off x="2639977" y="3429000"/>
            <a:ext cx="1217644" cy="4222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0"/>
            <a:r>
              <a:rPr lang="en-US" altLang="ko-KR" sz="1200" b="1" dirty="0" smtClean="0">
                <a:latin typeface="HY헤드라인M" pitchFamily="18" charset="-127"/>
                <a:ea typeface="HY헤드라인M" pitchFamily="18" charset="-127"/>
              </a:rPr>
              <a:t>True Parents</a:t>
            </a:r>
            <a:endParaRPr lang="ko-KR" altLang="en-US" sz="12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8" name="Rectangle 16"/>
          <p:cNvSpPr>
            <a:spLocks noChangeArrowheads="1"/>
          </p:cNvSpPr>
          <p:nvPr/>
        </p:nvSpPr>
        <p:spPr bwMode="auto">
          <a:xfrm>
            <a:off x="1259632" y="3985319"/>
            <a:ext cx="549844" cy="307777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Fall</a:t>
            </a:r>
          </a:p>
        </p:txBody>
      </p:sp>
      <p:sp>
        <p:nvSpPr>
          <p:cNvPr id="129" name="Rectangle 16"/>
          <p:cNvSpPr>
            <a:spLocks noChangeArrowheads="1"/>
          </p:cNvSpPr>
          <p:nvPr/>
        </p:nvSpPr>
        <p:spPr bwMode="auto">
          <a:xfrm>
            <a:off x="1822900" y="5065439"/>
            <a:ext cx="1236932" cy="307777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Restoration</a:t>
            </a:r>
          </a:p>
        </p:txBody>
      </p:sp>
      <p:sp>
        <p:nvSpPr>
          <p:cNvPr id="132" name="Rectangle 16"/>
          <p:cNvSpPr>
            <a:spLocks noChangeArrowheads="1"/>
          </p:cNvSpPr>
          <p:nvPr/>
        </p:nvSpPr>
        <p:spPr bwMode="auto">
          <a:xfrm>
            <a:off x="35496" y="3121223"/>
            <a:ext cx="1000132" cy="307777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Creation</a:t>
            </a:r>
          </a:p>
        </p:txBody>
      </p:sp>
      <p:grpSp>
        <p:nvGrpSpPr>
          <p:cNvPr id="6" name="그룹 55"/>
          <p:cNvGrpSpPr/>
          <p:nvPr/>
        </p:nvGrpSpPr>
        <p:grpSpPr>
          <a:xfrm>
            <a:off x="4929190" y="996910"/>
            <a:ext cx="4000528" cy="5715040"/>
            <a:chOff x="4714876" y="996910"/>
            <a:chExt cx="4000528" cy="5715040"/>
          </a:xfrm>
        </p:grpSpPr>
        <p:sp>
          <p:nvSpPr>
            <p:cNvPr id="55" name="직사각형 54"/>
            <p:cNvSpPr/>
            <p:nvPr/>
          </p:nvSpPr>
          <p:spPr bwMode="auto">
            <a:xfrm>
              <a:off x="4714876" y="996910"/>
              <a:ext cx="4000528" cy="5715040"/>
            </a:xfrm>
            <a:prstGeom prst="rect">
              <a:avLst/>
            </a:prstGeom>
            <a:solidFill>
              <a:srgbClr val="0000CC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4786314" y="1041052"/>
              <a:ext cx="3857652" cy="5351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2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  <a:sym typeface="Wingdings"/>
                </a:rPr>
                <a:t>Champion in </a:t>
              </a:r>
              <a:r>
                <a:rPr lang="en-US" altLang="ko-KR" sz="2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8 Fields</a:t>
              </a:r>
            </a:p>
            <a:p>
              <a:pPr fontAlgn="base"/>
              <a:endParaRPr lang="ko-KR" altLang="en-US" sz="9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 </a:t>
              </a: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Creation</a:t>
              </a: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Know God 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</a:t>
              </a: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the human being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Know the value of true family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</a:t>
              </a: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the spirit world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endParaRPr lang="en-US" altLang="ko-KR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 </a:t>
              </a: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Fall, Restoration</a:t>
              </a: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</a:t>
              </a: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Satan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</a:t>
              </a: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Jesus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  <a:buFont typeface="Wingdings"/>
                <a:buChar char="l"/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the Bible and scriptures</a:t>
              </a:r>
            </a:p>
            <a:p>
              <a:pPr fontAlgn="base"/>
              <a:endParaRPr lang="ko-KR" altLang="en-US" sz="5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fontAlgn="base">
                <a:lnSpc>
                  <a:spcPct val="150000"/>
                </a:lnSpc>
              </a:pP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</a:t>
              </a:r>
              <a:r>
                <a:rPr lang="ko-KR" altLang="en-US" sz="180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dirty="0" smtClean="0">
                  <a:latin typeface="HY헤드라인M" pitchFamily="18" charset="-127"/>
                  <a:ea typeface="HY헤드라인M" pitchFamily="18" charset="-127"/>
                </a:rPr>
                <a:t>Know human history</a:t>
              </a:r>
              <a:endParaRPr lang="ko-KR" altLang="en-US" sz="1800" dirty="0" smtClean="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41" name="Oval 58"/>
          <p:cNvSpPr>
            <a:spLocks noChangeArrowheads="1"/>
          </p:cNvSpPr>
          <p:nvPr/>
        </p:nvSpPr>
        <p:spPr bwMode="auto">
          <a:xfrm>
            <a:off x="2474016" y="5629930"/>
            <a:ext cx="165960" cy="16033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2" name="Oval 58"/>
          <p:cNvSpPr>
            <a:spLocks noChangeArrowheads="1"/>
          </p:cNvSpPr>
          <p:nvPr/>
        </p:nvSpPr>
        <p:spPr bwMode="auto">
          <a:xfrm>
            <a:off x="3222088" y="4670742"/>
            <a:ext cx="165960" cy="16033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3" name="Oval 58"/>
          <p:cNvSpPr>
            <a:spLocks noChangeArrowheads="1"/>
          </p:cNvSpPr>
          <p:nvPr/>
        </p:nvSpPr>
        <p:spPr bwMode="auto">
          <a:xfrm>
            <a:off x="3946918" y="3656962"/>
            <a:ext cx="165960" cy="16033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3428992" y="1330002"/>
            <a:ext cx="1214446" cy="1298725"/>
            <a:chOff x="434" y="893"/>
            <a:chExt cx="764" cy="862"/>
          </a:xfrm>
        </p:grpSpPr>
        <p:sp>
          <p:nvSpPr>
            <p:cNvPr id="148" name="Oval 60"/>
            <p:cNvSpPr>
              <a:spLocks noChangeArrowheads="1"/>
            </p:cNvSpPr>
            <p:nvPr/>
          </p:nvSpPr>
          <p:spPr bwMode="auto">
            <a:xfrm rot="10800000" flipV="1">
              <a:off x="434" y="893"/>
              <a:ext cx="764" cy="862"/>
            </a:xfrm>
            <a:prstGeom prst="ellipse">
              <a:avLst/>
            </a:prstGeom>
            <a:gradFill rotWithShape="1">
              <a:gsLst>
                <a:gs pos="0">
                  <a:srgbClr val="C0F5FC"/>
                </a:gs>
                <a:gs pos="100000">
                  <a:srgbClr val="597175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50" name="Oval 61"/>
            <p:cNvSpPr>
              <a:spLocks noChangeArrowheads="1"/>
            </p:cNvSpPr>
            <p:nvPr/>
          </p:nvSpPr>
          <p:spPr bwMode="auto">
            <a:xfrm>
              <a:off x="496" y="1074"/>
              <a:ext cx="633" cy="667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51" name="Rectangle 62"/>
            <p:cNvSpPr>
              <a:spLocks noChangeArrowheads="1"/>
            </p:cNvSpPr>
            <p:nvPr/>
          </p:nvSpPr>
          <p:spPr bwMode="auto">
            <a:xfrm>
              <a:off x="482" y="1090"/>
              <a:ext cx="68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  <a:r>
                <a:rPr lang="en-US" altLang="ko-KR" sz="12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nd</a:t>
              </a: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2" name="Oval 63"/>
            <p:cNvSpPr>
              <a:spLocks noChangeArrowheads="1"/>
            </p:cNvSpPr>
            <p:nvPr/>
          </p:nvSpPr>
          <p:spPr bwMode="auto">
            <a:xfrm>
              <a:off x="569" y="1256"/>
              <a:ext cx="512" cy="462"/>
            </a:xfrm>
            <a:prstGeom prst="ellipse">
              <a:avLst/>
            </a:prstGeom>
            <a:gradFill rotWithShape="1">
              <a:gsLst>
                <a:gs pos="0">
                  <a:srgbClr val="FF9966"/>
                </a:gs>
                <a:gs pos="100000">
                  <a:srgbClr val="76472F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53" name="Rectangle 64"/>
            <p:cNvSpPr>
              <a:spLocks noChangeArrowheads="1"/>
            </p:cNvSpPr>
            <p:nvPr/>
          </p:nvSpPr>
          <p:spPr bwMode="auto">
            <a:xfrm>
              <a:off x="500" y="1290"/>
              <a:ext cx="64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lang="en-US" altLang="ko-KR" sz="12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4" name="Oval 65"/>
            <p:cNvSpPr>
              <a:spLocks noChangeArrowheads="1"/>
            </p:cNvSpPr>
            <p:nvPr/>
          </p:nvSpPr>
          <p:spPr bwMode="auto">
            <a:xfrm>
              <a:off x="659" y="1462"/>
              <a:ext cx="328" cy="225"/>
            </a:xfrm>
            <a:prstGeom prst="ellipse">
              <a:avLst/>
            </a:prstGeom>
            <a:gradFill rotWithShape="1">
              <a:gsLst>
                <a:gs pos="0">
                  <a:srgbClr val="CECECE"/>
                </a:gs>
                <a:gs pos="100000">
                  <a:srgbClr val="5F5F5F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56" name="Rectangle 66"/>
            <p:cNvSpPr>
              <a:spLocks noChangeArrowheads="1"/>
            </p:cNvSpPr>
            <p:nvPr/>
          </p:nvSpPr>
          <p:spPr bwMode="auto">
            <a:xfrm>
              <a:off x="620" y="1463"/>
              <a:ext cx="391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ko-KR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ko-KR" alt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7" name="Rectangle 67"/>
            <p:cNvSpPr>
              <a:spLocks noChangeArrowheads="1"/>
            </p:cNvSpPr>
            <p:nvPr/>
          </p:nvSpPr>
          <p:spPr bwMode="auto">
            <a:xfrm>
              <a:off x="495" y="908"/>
              <a:ext cx="648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  <a:r>
                <a:rPr lang="en-US" altLang="ko-KR" sz="12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rd</a:t>
              </a: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Blessing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61" name="Text Box 3"/>
          <p:cNvSpPr txBox="1">
            <a:spLocks noChangeArrowheads="1"/>
          </p:cNvSpPr>
          <p:nvPr/>
        </p:nvSpPr>
        <p:spPr bwMode="auto">
          <a:xfrm>
            <a:off x="159722" y="-24"/>
            <a:ext cx="898427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 Father</a:t>
            </a: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Champion of God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 Word</a:t>
            </a:r>
            <a:endParaRPr lang="en-US" altLang="ko-KR" sz="28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9027" y="6143644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Original Human</a:t>
            </a:r>
          </a:p>
        </p:txBody>
      </p:sp>
      <p:sp>
        <p:nvSpPr>
          <p:cNvPr id="57" name="Text Box 37"/>
          <p:cNvSpPr txBox="1">
            <a:spLocks noChangeArrowheads="1"/>
          </p:cNvSpPr>
          <p:nvPr/>
        </p:nvSpPr>
        <p:spPr bwMode="auto">
          <a:xfrm>
            <a:off x="4082255" y="2996952"/>
            <a:ext cx="77777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C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T Age</a:t>
            </a:r>
            <a:endParaRPr lang="ko-KR" altLang="en-US" sz="1200" b="1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33" name="AutoShape 9"/>
          <p:cNvSpPr>
            <a:spLocks noChangeArrowheads="1"/>
          </p:cNvSpPr>
          <p:nvPr/>
        </p:nvSpPr>
        <p:spPr bwMode="auto">
          <a:xfrm>
            <a:off x="128330" y="1628800"/>
            <a:ext cx="8872826" cy="5168722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600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pSp>
        <p:nvGrpSpPr>
          <p:cNvPr id="2" name="그룹 241"/>
          <p:cNvGrpSpPr/>
          <p:nvPr/>
        </p:nvGrpSpPr>
        <p:grpSpPr>
          <a:xfrm>
            <a:off x="3143240" y="2646031"/>
            <a:ext cx="3026186" cy="3488523"/>
            <a:chOff x="3143240" y="2678138"/>
            <a:chExt cx="2708067" cy="3004697"/>
          </a:xfrm>
        </p:grpSpPr>
        <p:grpSp>
          <p:nvGrpSpPr>
            <p:cNvPr id="3" name="그룹 238"/>
            <p:cNvGrpSpPr/>
            <p:nvPr/>
          </p:nvGrpSpPr>
          <p:grpSpPr>
            <a:xfrm>
              <a:off x="3406549" y="4129106"/>
              <a:ext cx="2160588" cy="1553729"/>
              <a:chOff x="3549425" y="3917034"/>
              <a:chExt cx="2160588" cy="1553729"/>
            </a:xfrm>
          </p:grpSpPr>
          <p:sp>
            <p:nvSpPr>
              <p:cNvPr id="1076269" name="Oval 45"/>
              <p:cNvSpPr>
                <a:spLocks noChangeArrowheads="1"/>
              </p:cNvSpPr>
              <p:nvPr/>
            </p:nvSpPr>
            <p:spPr bwMode="auto">
              <a:xfrm>
                <a:off x="3549425" y="3917034"/>
                <a:ext cx="2160588" cy="1553729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l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kern="120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76270" name="Oval 46"/>
              <p:cNvSpPr>
                <a:spLocks noChangeArrowheads="1"/>
              </p:cNvSpPr>
              <p:nvPr/>
            </p:nvSpPr>
            <p:spPr bwMode="auto">
              <a:xfrm>
                <a:off x="3765325" y="3920208"/>
                <a:ext cx="1728788" cy="1198879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l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kern="120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76271" name="Oval 47"/>
              <p:cNvSpPr>
                <a:spLocks noChangeArrowheads="1"/>
              </p:cNvSpPr>
              <p:nvPr/>
            </p:nvSpPr>
            <p:spPr bwMode="auto">
              <a:xfrm>
                <a:off x="3981225" y="3920209"/>
                <a:ext cx="1330325" cy="9676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l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kern="1200">
                  <a:solidFill>
                    <a:srgbClr val="FFFFFF"/>
                  </a:solidFill>
                  <a:latin typeface="굴림"/>
                  <a:ea typeface="굴림"/>
                  <a:cs typeface="+mn-cs"/>
                </a:endParaRPr>
              </a:p>
            </p:txBody>
          </p:sp>
          <p:sp>
            <p:nvSpPr>
              <p:cNvPr id="1076272" name="Rectangle 48"/>
              <p:cNvSpPr>
                <a:spLocks noChangeArrowheads="1"/>
              </p:cNvSpPr>
              <p:nvPr/>
            </p:nvSpPr>
            <p:spPr bwMode="auto">
              <a:xfrm>
                <a:off x="4114344" y="4729483"/>
                <a:ext cx="1000132" cy="2857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Global Family</a:t>
                </a:r>
                <a:endParaRPr kumimoji="1" lang="ko-KR" altLang="en-US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1076274" name="Rectangle 50"/>
              <p:cNvSpPr>
                <a:spLocks noChangeArrowheads="1"/>
              </p:cNvSpPr>
              <p:nvPr/>
            </p:nvSpPr>
            <p:spPr bwMode="auto">
              <a:xfrm>
                <a:off x="4170136" y="4516664"/>
                <a:ext cx="892350" cy="2611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Soc., Nation</a:t>
                </a:r>
                <a:endParaRPr kumimoji="1" lang="ko-KR" altLang="en-US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1076286" name="Rectangle 62"/>
              <p:cNvSpPr>
                <a:spLocks noChangeArrowheads="1"/>
              </p:cNvSpPr>
              <p:nvPr/>
            </p:nvSpPr>
            <p:spPr bwMode="auto">
              <a:xfrm>
                <a:off x="4007306" y="4950812"/>
                <a:ext cx="1192213" cy="3365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Cosmic Family</a:t>
                </a:r>
                <a:endParaRPr kumimoji="1" lang="ko-KR" altLang="en-US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endParaRPr>
              </a:p>
            </p:txBody>
          </p:sp>
        </p:grpSp>
        <p:grpSp>
          <p:nvGrpSpPr>
            <p:cNvPr id="4" name="그룹 180"/>
            <p:cNvGrpSpPr/>
            <p:nvPr/>
          </p:nvGrpSpPr>
          <p:grpSpPr>
            <a:xfrm>
              <a:off x="3797529" y="2678138"/>
              <a:ext cx="1408573" cy="1930398"/>
              <a:chOff x="10088836" y="3432864"/>
              <a:chExt cx="1408573" cy="1930398"/>
            </a:xfrm>
          </p:grpSpPr>
          <p:pic>
            <p:nvPicPr>
              <p:cNvPr id="171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173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179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180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113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4131481" y="3100014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116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3958763" y="3396179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20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3817939" y="3409761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21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4264711" y="3051929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124" name="Rectangle 59"/>
            <p:cNvSpPr>
              <a:spLocks noChangeArrowheads="1"/>
            </p:cNvSpPr>
            <p:nvPr/>
          </p:nvSpPr>
          <p:spPr bwMode="auto">
            <a:xfrm>
              <a:off x="3970737" y="3509656"/>
              <a:ext cx="1007165" cy="2628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kumimoji="1" lang="ko-KR" altLang="en-US" sz="1400" b="1" kern="12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5" name="그룹 140"/>
            <p:cNvGrpSpPr/>
            <p:nvPr/>
          </p:nvGrpSpPr>
          <p:grpSpPr>
            <a:xfrm>
              <a:off x="4010764" y="4098281"/>
              <a:ext cx="931808" cy="798515"/>
              <a:chOff x="10252782" y="4782407"/>
              <a:chExt cx="999730" cy="873868"/>
            </a:xfrm>
          </p:grpSpPr>
          <p:pic>
            <p:nvPicPr>
              <p:cNvPr id="128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52782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129" name="Rectangle 66"/>
              <p:cNvSpPr>
                <a:spLocks noChangeArrowheads="1"/>
              </p:cNvSpPr>
              <p:nvPr/>
            </p:nvSpPr>
            <p:spPr bwMode="auto">
              <a:xfrm>
                <a:off x="10387113" y="4912093"/>
                <a:ext cx="766452" cy="6068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800" kern="12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True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Family</a:t>
                </a:r>
                <a:endParaRPr kumimoji="1" lang="ko-KR" altLang="en-US" sz="1800" kern="1200" dirty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6" name="그룹 143"/>
            <p:cNvGrpSpPr/>
            <p:nvPr/>
          </p:nvGrpSpPr>
          <p:grpSpPr>
            <a:xfrm>
              <a:off x="4926926" y="3254854"/>
              <a:ext cx="924381" cy="781787"/>
              <a:chOff x="11358610" y="4000504"/>
              <a:chExt cx="924381" cy="781787"/>
            </a:xfrm>
          </p:grpSpPr>
          <p:pic>
            <p:nvPicPr>
              <p:cNvPr id="130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131" name="Rectangle 68"/>
              <p:cNvSpPr>
                <a:spLocks noChangeArrowheads="1"/>
              </p:cNvSpPr>
              <p:nvPr/>
            </p:nvSpPr>
            <p:spPr bwMode="auto">
              <a:xfrm>
                <a:off x="11364916" y="4137710"/>
                <a:ext cx="918075" cy="4484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T.Mother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T.Wife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  <p:grpSp>
          <p:nvGrpSpPr>
            <p:cNvPr id="7" name="그룹 142"/>
            <p:cNvGrpSpPr/>
            <p:nvPr/>
          </p:nvGrpSpPr>
          <p:grpSpPr>
            <a:xfrm>
              <a:off x="3143240" y="3244758"/>
              <a:ext cx="901301" cy="781786"/>
              <a:chOff x="9429784" y="3917838"/>
              <a:chExt cx="901301" cy="781786"/>
            </a:xfrm>
          </p:grpSpPr>
          <p:pic>
            <p:nvPicPr>
              <p:cNvPr id="118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119" name="Rectangle 61"/>
              <p:cNvSpPr>
                <a:spLocks noChangeArrowheads="1"/>
              </p:cNvSpPr>
              <p:nvPr/>
            </p:nvSpPr>
            <p:spPr bwMode="auto">
              <a:xfrm>
                <a:off x="9429784" y="4043451"/>
                <a:ext cx="879344" cy="4484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T.Father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T.Husb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</p:grpSp>
      <p:grpSp>
        <p:nvGrpSpPr>
          <p:cNvPr id="8" name="그룹 242"/>
          <p:cNvGrpSpPr/>
          <p:nvPr/>
        </p:nvGrpSpPr>
        <p:grpSpPr>
          <a:xfrm>
            <a:off x="5887543" y="3146097"/>
            <a:ext cx="3113616" cy="2571768"/>
            <a:chOff x="6143636" y="2924854"/>
            <a:chExt cx="2684987" cy="2218658"/>
          </a:xfrm>
        </p:grpSpPr>
        <p:grpSp>
          <p:nvGrpSpPr>
            <p:cNvPr id="9" name="그룹 180"/>
            <p:cNvGrpSpPr/>
            <p:nvPr/>
          </p:nvGrpSpPr>
          <p:grpSpPr>
            <a:xfrm>
              <a:off x="6797925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07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08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09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10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185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7131877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186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6959159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7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6818335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8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7265107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189" name="Rectangle 59"/>
            <p:cNvSpPr>
              <a:spLocks noChangeArrowheads="1"/>
            </p:cNvSpPr>
            <p:nvPr/>
          </p:nvSpPr>
          <p:spPr bwMode="auto">
            <a:xfrm>
              <a:off x="6996240" y="3768184"/>
              <a:ext cx="978587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kumimoji="1" lang="ko-KR" altLang="en-US" sz="1400" b="1" kern="12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0" name="그룹 140"/>
            <p:cNvGrpSpPr/>
            <p:nvPr/>
          </p:nvGrpSpPr>
          <p:grpSpPr>
            <a:xfrm>
              <a:off x="6996646" y="4344997"/>
              <a:ext cx="931808" cy="798515"/>
              <a:chOff x="10237210" y="4782407"/>
              <a:chExt cx="999730" cy="873868"/>
            </a:xfrm>
          </p:grpSpPr>
          <p:pic>
            <p:nvPicPr>
              <p:cNvPr id="205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10335757" y="5042736"/>
                <a:ext cx="790489" cy="2881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rPr>
                  <a:t>Cosmos</a:t>
                </a:r>
              </a:p>
            </p:txBody>
          </p:sp>
        </p:grpSp>
        <p:grpSp>
          <p:nvGrpSpPr>
            <p:cNvPr id="11" name="그룹 143"/>
            <p:cNvGrpSpPr/>
            <p:nvPr/>
          </p:nvGrpSpPr>
          <p:grpSpPr>
            <a:xfrm>
              <a:off x="7927322" y="3501570"/>
              <a:ext cx="901301" cy="781787"/>
              <a:chOff x="11358610" y="4000504"/>
              <a:chExt cx="901301" cy="781787"/>
            </a:xfrm>
          </p:grpSpPr>
          <p:pic>
            <p:nvPicPr>
              <p:cNvPr id="203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04" name="Rectangle 68"/>
              <p:cNvSpPr>
                <a:spLocks noChangeArrowheads="1"/>
              </p:cNvSpPr>
              <p:nvPr/>
            </p:nvSpPr>
            <p:spPr bwMode="auto">
              <a:xfrm>
                <a:off x="11459234" y="4151220"/>
                <a:ext cx="720195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All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Things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  <p:grpSp>
          <p:nvGrpSpPr>
            <p:cNvPr id="12" name="그룹 142"/>
            <p:cNvGrpSpPr/>
            <p:nvPr/>
          </p:nvGrpSpPr>
          <p:grpSpPr>
            <a:xfrm>
              <a:off x="6143636" y="3491474"/>
              <a:ext cx="901301" cy="781786"/>
              <a:chOff x="9429784" y="3917838"/>
              <a:chExt cx="901301" cy="781786"/>
            </a:xfrm>
          </p:grpSpPr>
          <p:pic>
            <p:nvPicPr>
              <p:cNvPr id="20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02" name="Rectangle 61"/>
              <p:cNvSpPr>
                <a:spLocks noChangeArrowheads="1"/>
              </p:cNvSpPr>
              <p:nvPr/>
            </p:nvSpPr>
            <p:spPr bwMode="auto">
              <a:xfrm>
                <a:off x="9455882" y="4086993"/>
                <a:ext cx="854280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T.Parent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T.H&amp;W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</p:grpSp>
      <p:grpSp>
        <p:nvGrpSpPr>
          <p:cNvPr id="13" name="그룹 240"/>
          <p:cNvGrpSpPr/>
          <p:nvPr/>
        </p:nvGrpSpPr>
        <p:grpSpPr>
          <a:xfrm>
            <a:off x="142844" y="3003221"/>
            <a:ext cx="3143272" cy="2571768"/>
            <a:chOff x="142844" y="2924854"/>
            <a:chExt cx="2684987" cy="2218658"/>
          </a:xfrm>
        </p:grpSpPr>
        <p:grpSp>
          <p:nvGrpSpPr>
            <p:cNvPr id="14" name="그룹 180"/>
            <p:cNvGrpSpPr/>
            <p:nvPr/>
          </p:nvGrpSpPr>
          <p:grpSpPr>
            <a:xfrm>
              <a:off x="797133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35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6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37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8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213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1131085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214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958367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5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817543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6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1264315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217" name="Rectangle 59"/>
            <p:cNvSpPr>
              <a:spLocks noChangeArrowheads="1"/>
            </p:cNvSpPr>
            <p:nvPr/>
          </p:nvSpPr>
          <p:spPr bwMode="auto">
            <a:xfrm>
              <a:off x="950788" y="3744636"/>
              <a:ext cx="1007149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kumimoji="1" lang="ko-KR" altLang="en-US" sz="1400" b="1" kern="12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5" name="그룹 140"/>
            <p:cNvGrpSpPr/>
            <p:nvPr/>
          </p:nvGrpSpPr>
          <p:grpSpPr>
            <a:xfrm>
              <a:off x="995853" y="4344997"/>
              <a:ext cx="931808" cy="798515"/>
              <a:chOff x="10237210" y="4782407"/>
              <a:chExt cx="999730" cy="873868"/>
            </a:xfrm>
          </p:grpSpPr>
          <p:pic>
            <p:nvPicPr>
              <p:cNvPr id="233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34" name="Rectangle 66"/>
              <p:cNvSpPr>
                <a:spLocks noChangeArrowheads="1"/>
              </p:cNvSpPr>
              <p:nvPr/>
            </p:nvSpPr>
            <p:spPr bwMode="auto">
              <a:xfrm>
                <a:off x="10456130" y="4937821"/>
                <a:ext cx="559727" cy="6077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800" kern="12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  <a:cs typeface="+mn-cs"/>
                  </a:rPr>
                  <a:t>True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Self</a:t>
                </a:r>
                <a:endParaRPr kumimoji="1" lang="ko-KR" altLang="en-US" sz="1800" kern="1200" dirty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</p:grpSp>
        <p:grpSp>
          <p:nvGrpSpPr>
            <p:cNvPr id="16" name="그룹 143"/>
            <p:cNvGrpSpPr/>
            <p:nvPr/>
          </p:nvGrpSpPr>
          <p:grpSpPr>
            <a:xfrm>
              <a:off x="1926530" y="3501570"/>
              <a:ext cx="901301" cy="781787"/>
              <a:chOff x="11358610" y="4000504"/>
              <a:chExt cx="901301" cy="781787"/>
            </a:xfrm>
          </p:grpSpPr>
          <p:pic>
            <p:nvPicPr>
              <p:cNvPr id="23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32" name="Rectangle 68"/>
              <p:cNvSpPr>
                <a:spLocks noChangeArrowheads="1"/>
              </p:cNvSpPr>
              <p:nvPr/>
            </p:nvSpPr>
            <p:spPr bwMode="auto">
              <a:xfrm>
                <a:off x="11489643" y="4137710"/>
                <a:ext cx="638088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Body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P.Self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  <p:grpSp>
          <p:nvGrpSpPr>
            <p:cNvPr id="17" name="그룹 142"/>
            <p:cNvGrpSpPr/>
            <p:nvPr/>
          </p:nvGrpSpPr>
          <p:grpSpPr>
            <a:xfrm>
              <a:off x="142844" y="3491474"/>
              <a:ext cx="901301" cy="781786"/>
              <a:chOff x="9429784" y="3917838"/>
              <a:chExt cx="901301" cy="781786"/>
            </a:xfrm>
          </p:grpSpPr>
          <p:pic>
            <p:nvPicPr>
              <p:cNvPr id="229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30" name="Rectangle 61"/>
              <p:cNvSpPr>
                <a:spLocks noChangeArrowheads="1"/>
              </p:cNvSpPr>
              <p:nvPr/>
            </p:nvSpPr>
            <p:spPr bwMode="auto">
              <a:xfrm>
                <a:off x="9557211" y="4065169"/>
                <a:ext cx="643565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Mind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S.Self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</p:grpSp>
      <p:grpSp>
        <p:nvGrpSpPr>
          <p:cNvPr id="18" name="그룹 136"/>
          <p:cNvGrpSpPr/>
          <p:nvPr/>
        </p:nvGrpSpPr>
        <p:grpSpPr>
          <a:xfrm>
            <a:off x="1171855" y="2681624"/>
            <a:ext cx="951873" cy="872211"/>
            <a:chOff x="-1064411" y="2762614"/>
            <a:chExt cx="783266" cy="727507"/>
          </a:xfrm>
        </p:grpSpPr>
        <p:pic>
          <p:nvPicPr>
            <p:cNvPr id="222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64411" y="2762614"/>
              <a:ext cx="783266" cy="727507"/>
            </a:xfrm>
            <a:prstGeom prst="rect">
              <a:avLst/>
            </a:prstGeom>
            <a:noFill/>
          </p:spPr>
        </p:pic>
        <p:sp>
          <p:nvSpPr>
            <p:cNvPr id="224" name="Rectangle 90"/>
            <p:cNvSpPr>
              <a:spLocks noChangeArrowheads="1"/>
            </p:cNvSpPr>
            <p:nvPr/>
          </p:nvSpPr>
          <p:spPr bwMode="auto">
            <a:xfrm>
              <a:off x="-992183" y="2937093"/>
              <a:ext cx="632409" cy="3337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kumimoji="1" lang="ko-KR" alt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9" name="그룹 138"/>
          <p:cNvGrpSpPr/>
          <p:nvPr/>
        </p:nvGrpSpPr>
        <p:grpSpPr>
          <a:xfrm>
            <a:off x="4147623" y="2352646"/>
            <a:ext cx="975643" cy="880778"/>
            <a:chOff x="-1097464" y="2728146"/>
            <a:chExt cx="814514" cy="756530"/>
          </a:xfrm>
        </p:grpSpPr>
        <p:pic>
          <p:nvPicPr>
            <p:cNvPr id="140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97464" y="2728146"/>
              <a:ext cx="814514" cy="756530"/>
            </a:xfrm>
            <a:prstGeom prst="rect">
              <a:avLst/>
            </a:prstGeom>
            <a:noFill/>
          </p:spPr>
        </p:pic>
        <p:sp>
          <p:nvSpPr>
            <p:cNvPr id="146" name="Rectangle 90"/>
            <p:cNvSpPr>
              <a:spLocks noChangeArrowheads="1"/>
            </p:cNvSpPr>
            <p:nvPr/>
          </p:nvSpPr>
          <p:spPr bwMode="auto">
            <a:xfrm>
              <a:off x="-972243" y="2913647"/>
              <a:ext cx="543428" cy="3436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kumimoji="1" lang="ko-KR" alt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0" name="그룹 146"/>
          <p:cNvGrpSpPr/>
          <p:nvPr/>
        </p:nvGrpSpPr>
        <p:grpSpPr>
          <a:xfrm>
            <a:off x="6943102" y="2735930"/>
            <a:ext cx="1012873" cy="916263"/>
            <a:chOff x="-1131793" y="2701191"/>
            <a:chExt cx="834796" cy="775371"/>
          </a:xfrm>
        </p:grpSpPr>
        <p:pic>
          <p:nvPicPr>
            <p:cNvPr id="148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131793" y="2701191"/>
              <a:ext cx="834796" cy="775371"/>
            </a:xfrm>
            <a:prstGeom prst="rect">
              <a:avLst/>
            </a:prstGeom>
            <a:noFill/>
          </p:spPr>
        </p:pic>
        <p:sp>
          <p:nvSpPr>
            <p:cNvPr id="154" name="Rectangle 90"/>
            <p:cNvSpPr>
              <a:spLocks noChangeArrowheads="1"/>
            </p:cNvSpPr>
            <p:nvPr/>
          </p:nvSpPr>
          <p:spPr bwMode="auto">
            <a:xfrm>
              <a:off x="-1008842" y="2898474"/>
              <a:ext cx="602346" cy="3385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cs typeface="Arial Unicode MS" pitchFamily="50" charset="-127"/>
                </a:rPr>
                <a:t>God</a:t>
              </a:r>
              <a:endParaRPr kumimoji="1" lang="ko-KR" alt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Arial Unicode MS" pitchFamily="50" charset="-127"/>
              </a:endParaRPr>
            </a:p>
          </p:txBody>
        </p:sp>
      </p:grpSp>
      <p:sp>
        <p:nvSpPr>
          <p:cNvPr id="109" name="Rectangle 5"/>
          <p:cNvSpPr>
            <a:spLocks noChangeArrowheads="1"/>
          </p:cNvSpPr>
          <p:nvPr/>
        </p:nvSpPr>
        <p:spPr bwMode="auto">
          <a:xfrm>
            <a:off x="768037" y="5517232"/>
            <a:ext cx="236314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Child of God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Image of God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Temple of God</a:t>
            </a: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Substantial Object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of God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400" baseline="30000" dirty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 God</a:t>
            </a:r>
          </a:p>
        </p:txBody>
      </p:sp>
      <p:sp>
        <p:nvSpPr>
          <p:cNvPr id="132" name="Rectangle 6"/>
          <p:cNvSpPr>
            <a:spLocks noChangeArrowheads="1"/>
          </p:cNvSpPr>
          <p:nvPr/>
        </p:nvSpPr>
        <p:spPr bwMode="auto">
          <a:xfrm>
            <a:off x="6143636" y="5692452"/>
            <a:ext cx="26324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Human: Seek/Real. of Values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        (</a:t>
            </a:r>
            <a:r>
              <a:rPr lang="en-US" altLang="ko-KR" sz="1400" dirty="0" err="1">
                <a:latin typeface="HY헤드라인M" pitchFamily="18" charset="-127"/>
                <a:ea typeface="HY헤드라인M" pitchFamily="18" charset="-127"/>
              </a:rPr>
              <a:t>T.Owner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: T,G,B)</a:t>
            </a:r>
          </a:p>
          <a:p>
            <a:r>
              <a:rPr lang="en-US" altLang="ko-KR" sz="1400" dirty="0" err="1">
                <a:latin typeface="HY헤드라인M" pitchFamily="18" charset="-127"/>
                <a:ea typeface="HY헤드라인M" pitchFamily="18" charset="-127"/>
              </a:rPr>
              <a:t>A.Things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: 2</a:t>
            </a:r>
            <a:r>
              <a:rPr lang="en-US" altLang="ko-KR" sz="1400" baseline="30000" dirty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 Self of Human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        Heavenly Environment</a:t>
            </a:r>
          </a:p>
        </p:txBody>
      </p:sp>
      <p:sp>
        <p:nvSpPr>
          <p:cNvPr id="133" name="Rectangle 9"/>
          <p:cNvSpPr>
            <a:spLocks noChangeArrowheads="1"/>
          </p:cNvSpPr>
          <p:nvPr/>
        </p:nvSpPr>
        <p:spPr bwMode="auto">
          <a:xfrm>
            <a:off x="3367403" y="6165304"/>
            <a:ext cx="2561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4 Great Heart/Love</a:t>
            </a:r>
          </a:p>
          <a:p>
            <a:pPr algn="ctr"/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True Parent/Teacher/Owner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334905" y="908720"/>
            <a:ext cx="8629583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3GBs</a:t>
            </a:r>
            <a:r>
              <a:rPr lang="en-US" altLang="ko-KR" sz="24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(Structure of CIG) </a:t>
            </a:r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are</a:t>
            </a:r>
            <a:r>
              <a:rPr lang="ko-KR" altLang="en-US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 </a:t>
            </a:r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only through TPs</a:t>
            </a:r>
          </a:p>
        </p:txBody>
      </p:sp>
      <p:sp>
        <p:nvSpPr>
          <p:cNvPr id="106" name="Text Box 140"/>
          <p:cNvSpPr txBox="1">
            <a:spLocks noChangeArrowheads="1"/>
          </p:cNvSpPr>
          <p:nvPr/>
        </p:nvSpPr>
        <p:spPr bwMode="auto">
          <a:xfrm>
            <a:off x="70867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(VI) </a:t>
            </a:r>
            <a:r>
              <a:rPr kumimoji="0"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 GBs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169252" y="2052137"/>
            <a:ext cx="311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ko-KR" altLang="en-US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algn="ctr"/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Life Model for 1</a:t>
            </a:r>
            <a:r>
              <a:rPr lang="en-US" altLang="ko-KR" sz="1800" b="1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</a:t>
            </a:r>
            <a:endParaRPr lang="ko-KR" altLang="en-US" sz="18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059832" y="1737616"/>
            <a:ext cx="312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ko-KR" altLang="en-US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algn="ctr"/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Life Model for 2</a:t>
            </a:r>
            <a:r>
              <a:rPr lang="en-US" altLang="ko-KR" sz="1800" b="1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</a:t>
            </a:r>
            <a:endParaRPr lang="ko-KR" altLang="en-US" sz="18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5940152" y="2151155"/>
            <a:ext cx="3038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ko-KR" altLang="en-US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algn="ctr"/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Life Model for 3</a:t>
            </a:r>
            <a:r>
              <a:rPr lang="en-US" altLang="ko-KR" sz="1800" b="1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rd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</a:t>
            </a:r>
            <a:endParaRPr lang="ko-KR" altLang="en-US" sz="18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277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3" grpId="0" animBg="1"/>
      <p:bldP spid="109" grpId="0"/>
      <p:bldP spid="132" grpId="0"/>
      <p:bldP spid="133" grpId="0"/>
      <p:bldP spid="107" grpId="0"/>
      <p:bldP spid="108" grpId="0"/>
      <p:bldP spid="1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3003097"/>
              </p:ext>
            </p:extLst>
          </p:nvPr>
        </p:nvGraphicFramePr>
        <p:xfrm>
          <a:off x="107505" y="44624"/>
          <a:ext cx="8856985" cy="729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33"/>
                <a:gridCol w="1214446"/>
                <a:gridCol w="7215206"/>
              </a:tblGrid>
              <a:tr h="21044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Areas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Activities  (Organization, Institute, Conference, Rally, Training, Campaign)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92908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st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latinLnBrk="1"/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새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진리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50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주순회강연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미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),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대학순회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FFPWP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결성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/UPF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창설 세계순회강연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 </a:t>
                      </a:r>
                      <a:r>
                        <a:rPr lang="ko-KR" altLang="en-US" sz="1050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천일국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선포강연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 순회강연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대교재교본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사상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승공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통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일사상연구원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국제승공연합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국제여성승공연합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세계반공연맹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국제안보회의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CAUSA,</a:t>
                      </a:r>
                      <a:r>
                        <a:rPr lang="ko-KR" altLang="en-US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통일사상국제세미나</a:t>
                      </a:r>
                      <a:endParaRPr lang="en-US" altLang="ko-KR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종교화합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국제종교재단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한국종교협의회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초교파기독교협의회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ACLC, RYS,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국제크리스찬교수협의회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세계평화종교연합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세계경전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주간종교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이스라엘평화행진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초종교스포츠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페스티벌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ko-KR" altLang="en-US" sz="1050" b="1" kern="1200" dirty="0" smtClean="0">
                          <a:solidFill>
                            <a:srgbClr val="FF660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평양교회</a:t>
                      </a:r>
                      <a:r>
                        <a:rPr lang="en-US" altLang="ko-KR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세계종교화합회의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인격교육</a:t>
                      </a:r>
                      <a:endParaRPr lang="en-US" altLang="ko-KR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심신수련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/2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/3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/7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/21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/40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/120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 수련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국제교육재단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(IEF)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국가메시아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목회자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지도자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유초등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성화학생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대학생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평화대사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산수원회원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세계선교본부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천주청평수련원</a:t>
                      </a:r>
                      <a:r>
                        <a:rPr lang="en-US" altLang="ko-KR" sz="1050" b="1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천정궁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천복궁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라스베가스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해양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천정궁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rowSpan="7"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nd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algn="l" latinLnBrk="1"/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축복결혼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참가정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참가정실천운동본부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세계평화이상가정교육본부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천주평화통일가정당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축복결혼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교차교체축복결혼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b="0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순결 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절대성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순결다짐식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중고교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순결서약식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군인 순결교육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대학생 순결교육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세계평화순결민족연합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한국청소년순결운동본부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</a:p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에이즈퇴치운동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순결운동 교재 및 자료 보급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참가정윤리세미나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순결캔디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성주 캠페인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청소년 순결교육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여성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청년</a:t>
                      </a:r>
                      <a:endParaRPr lang="en-US" altLang="ko-KR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대학생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세계대학연합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세계대학원리연구회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전국교사원리연구회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   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국제청년학생지도자회의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성화학생회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STF,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만명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한일 자매결연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한중 여성지도자 세미나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세계평화여성연합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세계평화청년연합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세계평화교수회의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청심국제청소년수련원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세계정상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지도자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김일성 주석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아이젠하워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닉슨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포드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부시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고르바쵸프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대통령 회담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세계평화정상회의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43842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세계평화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UN,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평화왕국경찰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평화왕국군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국경철폐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세계평화초종교초국가연합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(IIFWP) 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대륙국가반도국가도서국가연합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초종교초국가평화의회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유엔본부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IIFWP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세계지도자 대회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만국평화상 수상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평화대사 임명식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국제평화재단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세계평화문인연합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세계평화몰골연합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평화의 왕관 </a:t>
                      </a:r>
                      <a:r>
                        <a:rPr lang="ko-KR" altLang="en-US" sz="1050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봉헌식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천주평화연합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(UPF)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청심평화월드센터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남북통일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남북통일운동국민연합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국제학생지도자 평화세미나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대북 구호물자 기증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평화자동차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북한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보통강 호텔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북한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영계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청평수련소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총해원식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영계메시지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청평역사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천주청평수련원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210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조상해원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축복식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4200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억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절대선령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성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화예식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rowSpan="8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rd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육영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복지농도원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향토학교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통일신학교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선문대학교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브리지포트대학교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통일신학대학원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청심신학대학원대학교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   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선화예술중고등학교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선정중고등학교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청심국제중고등학교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경복초등학교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HOPE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School(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유치원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언론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출판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세계언론인회의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노스티아스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델문도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우루과이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미들이스트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타임즈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중동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티엠포스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델문도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남미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개국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월드 앤 아이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미국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워싱턴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타임스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세계일보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UPI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통신사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성화출판사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baseline="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광언사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Paragon House 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과학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국제과학통일회의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세계과학기술연구소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문선명연구소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WACOM,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세계평화의 왕 다리 터널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한일해저터널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국제고속도로</a:t>
                      </a:r>
                      <a:endParaRPr lang="en-US" altLang="ko-KR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기업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산업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일흥</a:t>
                      </a:r>
                      <a:r>
                        <a:rPr lang="en-US" altLang="ko-KR" sz="105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통일그룹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HAPPY WORLD GROUP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TRUE WORLD GROUP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UCI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일상농원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통일중공업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한국티타늄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일화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일신석재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국제해양산업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(IOE), United Vision Group,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새소망농장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일성건설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선원건설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통일항공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평애재단</a:t>
                      </a:r>
                      <a:endParaRPr lang="en-US" altLang="ko-KR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문화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예술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한국문화재단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리틀엔젤스예술단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유니버설 발레단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뉴욕 심포니 오케스트라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새소망합창단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한선무용단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Atlantic Video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센터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맨하튼 센터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한일문화교류협회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One Way Production 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평일기획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56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구호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봉사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복지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국제구호친선재단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국제의료봉사단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자원봉사 애원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Service for Peace</a:t>
                      </a:r>
                      <a:r>
                        <a:rPr lang="en-US" altLang="ko-KR" sz="1050" b="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청심국제병원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청심빌리지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스포츠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무술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WCSF,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세계평화무도연합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원화도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통일무도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일화천마 축구단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소로까바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축구단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피스컵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피스퀸컵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원구피스컵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서비스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레저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</a:pP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산수원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센트럴시티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용평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리조트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여수 프로젝트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(Ocean Resort),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하와이 코나 커피농장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파인리즈골프장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251520" y="887373"/>
            <a:ext cx="8568952" cy="4608954"/>
          </a:xfrm>
          <a:prstGeom prst="rect">
            <a:avLst/>
          </a:prstGeom>
          <a:solidFill>
            <a:srgbClr val="0000CC">
              <a:alpha val="69804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altLang="ko-K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Victorious accomplishments</a:t>
            </a:r>
          </a:p>
          <a:p>
            <a:pPr algn="ctr"/>
            <a:r>
              <a:rPr lang="en-US" altLang="ko-K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that were possible only when God works and which only Messiah can do</a:t>
            </a:r>
          </a:p>
          <a:p>
            <a:pPr algn="ctr"/>
            <a:endParaRPr lang="en-US" altLang="ko-KR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General, total accomplishment for CIG</a:t>
            </a:r>
            <a:endParaRPr lang="en-US" altLang="ko-K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</a:t>
            </a:r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For 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humankind, all areas, human history, </a:t>
            </a:r>
          </a:p>
          <a:p>
            <a:pPr lvl="1"/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the whole world, the whole spirit world</a:t>
            </a:r>
            <a:endParaRPr lang="en-US" altLang="ko-K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Interreligious, International, Interracial, Intercultural </a:t>
            </a:r>
            <a:endParaRPr lang="en-US" altLang="ko-K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3"/>
              </a:rPr>
              <a:t>  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Realization of the Cosmic 3 Great Blessings</a:t>
            </a:r>
            <a:endParaRPr lang="en-US" altLang="ko-KR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149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 135"/>
          <p:cNvSpPr/>
          <p:nvPr/>
        </p:nvSpPr>
        <p:spPr bwMode="auto">
          <a:xfrm>
            <a:off x="285720" y="4572008"/>
            <a:ext cx="8286808" cy="192882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323528" y="1073964"/>
            <a:ext cx="8715404" cy="545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U</a:t>
            </a:r>
            <a:r>
              <a: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ltimate </a:t>
            </a:r>
            <a:r>
              <a:rPr lang="en-US" altLang="ko-K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restoration of </a:t>
            </a:r>
            <a:r>
              <a: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/>
              </a:rPr>
              <a:t>spirits and the spirit world</a:t>
            </a:r>
            <a:endParaRPr lang="en-US" altLang="ko-K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Understanding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/>
              </a:rPr>
              <a:t>God, Creation, Providence,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Human being,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/>
              </a:rPr>
              <a:t>and All Things from the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view     </a:t>
            </a:r>
          </a:p>
          <a:p>
            <a:pPr>
              <a:lnSpc>
                <a:spcPts val="2200"/>
              </a:lnSpc>
            </a:pP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       of the spirit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  <a:sym typeface="Wingdings"/>
              </a:rPr>
              <a:t>world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Cleansing the fallen natures of spirits and angels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Cleansing the original, hereditary, collective, and personal sins of spirits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Restoration of spirits in all areas</a:t>
            </a:r>
            <a:endParaRPr lang="en-US" altLang="ko-KR" sz="2400" b="1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ts val="2200"/>
              </a:lnSpc>
            </a:pPr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Professional spirits in all areas</a:t>
            </a:r>
            <a:endParaRPr lang="en-US" altLang="ko-KR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Restoration</a:t>
            </a: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of spirits in all countries</a:t>
            </a:r>
            <a:endParaRPr lang="en-US" altLang="ko-KR" sz="2400" b="1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Every level of spirits : Individual, Family, Society, Nation, World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ts val="2200"/>
              </a:lnSpc>
            </a:pP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All spirits beyond religion, nation, race, and culture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Restoration of spirits in all ages</a:t>
            </a:r>
            <a:endParaRPr lang="en-US" altLang="ko-KR" sz="2400" b="1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All central figures in providential human history</a:t>
            </a:r>
            <a:endParaRPr lang="en-US" altLang="ko-KR" sz="12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Spirits in the Offering age, the OT age, the NT age, and the CT age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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  <a:sym typeface="Wingdings"/>
              </a:rPr>
              <a:t>Restoration of numberless spirits</a:t>
            </a:r>
            <a:endParaRPr lang="en-US" altLang="ko-KR" sz="2400" b="1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Now more than 440 billion absolute good spirits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 Box 140"/>
          <p:cNvSpPr txBox="1">
            <a:spLocks noChangeArrowheads="1"/>
          </p:cNvSpPr>
          <p:nvPr/>
        </p:nvSpPr>
        <p:spPr bwMode="auto">
          <a:xfrm>
            <a:off x="107504" y="0"/>
            <a:ext cx="921702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TPs (VII) </a:t>
            </a:r>
            <a:r>
              <a:rPr kumimoji="0"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From the view </a:t>
            </a:r>
            <a:r>
              <a:rPr kumimoji="0"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kumimoji="0"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</a:t>
            </a:r>
            <a:r>
              <a:rPr kumimoji="0" lang="en-US" altLang="ko-K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Cosmic Family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kumimoji="0" lang="en-US" altLang="ko-K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307" name="Rectangle 3"/>
          <p:cNvSpPr>
            <a:spLocks noChangeArrowheads="1"/>
          </p:cNvSpPr>
          <p:nvPr/>
        </p:nvSpPr>
        <p:spPr bwMode="auto">
          <a:xfrm>
            <a:off x="4213225" y="1595438"/>
            <a:ext cx="493077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Restoration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of SW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Help of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Abs. Good Sprits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: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Ancestors</a:t>
            </a:r>
            <a:r>
              <a:rPr lang="en-US" altLang="ko-KR" sz="16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liberation/blessing,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Rebirth/Resurrection of spirits</a:t>
            </a:r>
            <a:endParaRPr lang="en-US" altLang="ko-KR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Cooperation of ancestors with   </a:t>
            </a: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   descendants</a:t>
            </a:r>
            <a:endParaRPr lang="ko-KR" altLang="en-US" sz="14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Understanding/</a:t>
            </a:r>
            <a:r>
              <a:rPr lang="en-US" altLang="ko-K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Preparation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for Death &amp; Life in SW</a:t>
            </a:r>
            <a:endParaRPr lang="ko-KR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: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Cosmic life on earth in 3 stages. </a:t>
            </a: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Preparation on earth for eternal life</a:t>
            </a:r>
            <a:endParaRPr lang="ko-KR" altLang="en-US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4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Total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Health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(Mind &amp; Body, Spirit &amp; Physical)</a:t>
            </a:r>
            <a:endParaRPr lang="ko-KR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: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Physical &amp; Spiritual Healing</a:t>
            </a: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Mind &amp; body healing (</a:t>
            </a:r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olistic healing)</a:t>
            </a:r>
            <a:endParaRPr lang="ko-KR" altLang="en-US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4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Training of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Principled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life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: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Principled life by separating evil spirits</a:t>
            </a:r>
            <a:endParaRPr lang="en-US" altLang="ko-KR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4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Providential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Events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Educating Leaders/Members</a:t>
            </a:r>
            <a:endParaRPr lang="ko-KR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 </a:t>
            </a:r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Establishing CIG 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Model Town</a:t>
            </a:r>
            <a:endParaRPr lang="en-US" altLang="ko-K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27" name="Rectangle 4"/>
          <p:cNvSpPr>
            <a:spLocks noChangeArrowheads="1"/>
          </p:cNvSpPr>
          <p:nvPr/>
        </p:nvSpPr>
        <p:spPr bwMode="auto">
          <a:xfrm>
            <a:off x="0" y="0"/>
            <a:ext cx="4213225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pic>
        <p:nvPicPr>
          <p:cNvPr id="3277828" name="Picture 5" descr="grow1拷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4284663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29" name="Rectangle 6"/>
          <p:cNvSpPr>
            <a:spLocks noChangeArrowheads="1"/>
          </p:cNvSpPr>
          <p:nvPr/>
        </p:nvSpPr>
        <p:spPr bwMode="auto">
          <a:xfrm>
            <a:off x="329803" y="115888"/>
            <a:ext cx="785813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ko-KR" sz="140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Life</a:t>
            </a:r>
          </a:p>
          <a:p>
            <a:r>
              <a:rPr lang="en-US" altLang="ko-KR" sz="140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in SW</a:t>
            </a:r>
            <a:endParaRPr lang="ko-KR" altLang="en-US" sz="800" b="1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277830" name="Group 7"/>
          <p:cNvGrpSpPr>
            <a:grpSpLocks/>
          </p:cNvGrpSpPr>
          <p:nvPr/>
        </p:nvGrpSpPr>
        <p:grpSpPr bwMode="auto">
          <a:xfrm>
            <a:off x="252413" y="146050"/>
            <a:ext cx="3489325" cy="6378575"/>
            <a:chOff x="364" y="92"/>
            <a:chExt cx="2198" cy="4018"/>
          </a:xfrm>
        </p:grpSpPr>
        <p:sp>
          <p:nvSpPr>
            <p:cNvPr id="3277884" name="Rectangle 8"/>
            <p:cNvSpPr>
              <a:spLocks noChangeArrowheads="1"/>
            </p:cNvSpPr>
            <p:nvPr/>
          </p:nvSpPr>
          <p:spPr bwMode="auto">
            <a:xfrm>
              <a:off x="410" y="2187"/>
              <a:ext cx="1699" cy="1633"/>
            </a:xfrm>
            <a:prstGeom prst="rect">
              <a:avLst/>
            </a:prstGeom>
            <a:solidFill>
              <a:srgbClr val="FF9900">
                <a:alpha val="4392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grpSp>
          <p:nvGrpSpPr>
            <p:cNvPr id="3277885" name="Group 9"/>
            <p:cNvGrpSpPr>
              <a:grpSpLocks/>
            </p:cNvGrpSpPr>
            <p:nvPr/>
          </p:nvGrpSpPr>
          <p:grpSpPr bwMode="auto">
            <a:xfrm>
              <a:off x="364" y="92"/>
              <a:ext cx="2198" cy="4018"/>
              <a:chOff x="364" y="92"/>
              <a:chExt cx="2198" cy="4018"/>
            </a:xfrm>
          </p:grpSpPr>
          <p:sp>
            <p:nvSpPr>
              <p:cNvPr id="3277886" name="Line 10"/>
              <p:cNvSpPr>
                <a:spLocks noChangeShapeType="1"/>
              </p:cNvSpPr>
              <p:nvPr/>
            </p:nvSpPr>
            <p:spPr bwMode="auto">
              <a:xfrm>
                <a:off x="365" y="3321"/>
                <a:ext cx="17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3277887" name="Line 11"/>
              <p:cNvSpPr>
                <a:spLocks noChangeShapeType="1"/>
              </p:cNvSpPr>
              <p:nvPr/>
            </p:nvSpPr>
            <p:spPr bwMode="auto">
              <a:xfrm>
                <a:off x="365" y="2164"/>
                <a:ext cx="1744" cy="0"/>
              </a:xfrm>
              <a:prstGeom prst="line">
                <a:avLst/>
              </a:prstGeom>
              <a:noFill/>
              <a:ln w="76200" cmpd="tri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3277888" name="Line 12"/>
              <p:cNvSpPr>
                <a:spLocks noChangeShapeType="1"/>
              </p:cNvSpPr>
              <p:nvPr/>
            </p:nvSpPr>
            <p:spPr bwMode="auto">
              <a:xfrm>
                <a:off x="365" y="2754"/>
                <a:ext cx="17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3277889" name="Line 13"/>
              <p:cNvSpPr>
                <a:spLocks noChangeShapeType="1"/>
              </p:cNvSpPr>
              <p:nvPr/>
            </p:nvSpPr>
            <p:spPr bwMode="auto">
              <a:xfrm flipV="1">
                <a:off x="364" y="3838"/>
                <a:ext cx="2198" cy="5"/>
              </a:xfrm>
              <a:prstGeom prst="line">
                <a:avLst/>
              </a:prstGeom>
              <a:noFill/>
              <a:ln w="762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  <p:grpSp>
            <p:nvGrpSpPr>
              <p:cNvPr id="3277890" name="Group 14"/>
              <p:cNvGrpSpPr>
                <a:grpSpLocks/>
              </p:cNvGrpSpPr>
              <p:nvPr/>
            </p:nvGrpSpPr>
            <p:grpSpPr bwMode="auto">
              <a:xfrm>
                <a:off x="364" y="663"/>
                <a:ext cx="2198" cy="3447"/>
                <a:chOff x="364" y="663"/>
                <a:chExt cx="2198" cy="3447"/>
              </a:xfrm>
            </p:grpSpPr>
            <p:sp>
              <p:nvSpPr>
                <p:cNvPr id="3277892" name="Line 15"/>
                <p:cNvSpPr>
                  <a:spLocks noChangeShapeType="1"/>
                </p:cNvSpPr>
                <p:nvPr/>
              </p:nvSpPr>
              <p:spPr bwMode="auto">
                <a:xfrm>
                  <a:off x="365" y="4110"/>
                  <a:ext cx="219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FFFF"/>
                    </a:solidFill>
                    <a:latin typeface="굴림" charset="-127"/>
                    <a:ea typeface="굴림" charset="-127"/>
                  </a:endParaRPr>
                </a:p>
              </p:txBody>
            </p:sp>
            <p:sp>
              <p:nvSpPr>
                <p:cNvPr id="327789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64" y="663"/>
                  <a:ext cx="2176" cy="4"/>
                </a:xfrm>
                <a:prstGeom prst="line">
                  <a:avLst/>
                </a:prstGeom>
                <a:noFill/>
                <a:ln w="76200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FFFF"/>
                    </a:solidFill>
                    <a:latin typeface="굴림" charset="-127"/>
                    <a:ea typeface="굴림" charset="-127"/>
                  </a:endParaRPr>
                </a:p>
              </p:txBody>
            </p:sp>
          </p:grpSp>
          <p:sp>
            <p:nvSpPr>
              <p:cNvPr id="3277891" name="Line 17"/>
              <p:cNvSpPr>
                <a:spLocks noChangeShapeType="1"/>
              </p:cNvSpPr>
              <p:nvPr/>
            </p:nvSpPr>
            <p:spPr bwMode="auto">
              <a:xfrm flipV="1">
                <a:off x="388" y="92"/>
                <a:ext cx="0" cy="401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</p:grpSp>
      </p:grpSp>
      <p:sp>
        <p:nvSpPr>
          <p:cNvPr id="3277831" name="Rectangle 18"/>
          <p:cNvSpPr>
            <a:spLocks noChangeArrowheads="1"/>
          </p:cNvSpPr>
          <p:nvPr/>
        </p:nvSpPr>
        <p:spPr bwMode="auto">
          <a:xfrm>
            <a:off x="290512" y="908050"/>
            <a:ext cx="1150937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ko-KR" sz="140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400" b="1" baseline="30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Birth</a:t>
            </a:r>
            <a:endParaRPr lang="ko-KR" altLang="en-US" sz="1400" b="1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05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(Holy Harmony Ceremony)</a:t>
            </a:r>
            <a:endParaRPr lang="en-US" altLang="ko-KR" sz="1050" b="1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277832" name="Picture 19" descr="arrow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799" y="836613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33" name="Picture 20" descr="arrow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7234" y="5732463"/>
            <a:ext cx="431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34" name="Oval 21"/>
          <p:cNvSpPr>
            <a:spLocks noChangeArrowheads="1"/>
          </p:cNvSpPr>
          <p:nvPr/>
        </p:nvSpPr>
        <p:spPr bwMode="auto">
          <a:xfrm rot="10800000" flipV="1">
            <a:off x="1149350" y="1871663"/>
            <a:ext cx="1512888" cy="1511300"/>
          </a:xfrm>
          <a:prstGeom prst="ellipse">
            <a:avLst/>
          </a:prstGeom>
          <a:gradFill rotWithShape="1">
            <a:gsLst>
              <a:gs pos="0">
                <a:srgbClr val="C0F5FC"/>
              </a:gs>
              <a:gs pos="100000">
                <a:srgbClr val="597175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77835" name="Oval 22"/>
          <p:cNvSpPr>
            <a:spLocks noChangeArrowheads="1"/>
          </p:cNvSpPr>
          <p:nvPr/>
        </p:nvSpPr>
        <p:spPr bwMode="auto">
          <a:xfrm>
            <a:off x="1301750" y="2208213"/>
            <a:ext cx="1223963" cy="1152525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rgbClr val="2F762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77836" name="Rectangle 23"/>
          <p:cNvSpPr>
            <a:spLocks noChangeArrowheads="1"/>
          </p:cNvSpPr>
          <p:nvPr/>
        </p:nvSpPr>
        <p:spPr bwMode="auto">
          <a:xfrm>
            <a:off x="1401763" y="2276475"/>
            <a:ext cx="1101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200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 Life</a:t>
            </a:r>
            <a:endParaRPr lang="ko-KR" altLang="en-US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37" name="Oval 24"/>
          <p:cNvSpPr>
            <a:spLocks noChangeArrowheads="1"/>
          </p:cNvSpPr>
          <p:nvPr/>
        </p:nvSpPr>
        <p:spPr bwMode="auto">
          <a:xfrm>
            <a:off x="1470025" y="2554288"/>
            <a:ext cx="935038" cy="7699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76472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77838" name="Rectangle 25"/>
          <p:cNvSpPr>
            <a:spLocks noChangeArrowheads="1"/>
          </p:cNvSpPr>
          <p:nvPr/>
        </p:nvSpPr>
        <p:spPr bwMode="auto">
          <a:xfrm>
            <a:off x="1277633" y="2597150"/>
            <a:ext cx="1343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1200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 Life</a:t>
            </a:r>
            <a:endParaRPr lang="ko-KR" altLang="en-US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39" name="Oval 26"/>
          <p:cNvSpPr>
            <a:spLocks noChangeArrowheads="1"/>
          </p:cNvSpPr>
          <p:nvPr/>
        </p:nvSpPr>
        <p:spPr bwMode="auto">
          <a:xfrm>
            <a:off x="1606550" y="2843213"/>
            <a:ext cx="649288" cy="431800"/>
          </a:xfrm>
          <a:prstGeom prst="ellipse">
            <a:avLst/>
          </a:prstGeom>
          <a:gradFill rotWithShape="1">
            <a:gsLst>
              <a:gs pos="0">
                <a:srgbClr val="CECECE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2146331" name="Rectangle 27"/>
          <p:cNvSpPr>
            <a:spLocks noChangeArrowheads="1"/>
          </p:cNvSpPr>
          <p:nvPr/>
        </p:nvSpPr>
        <p:spPr bwMode="auto">
          <a:xfrm>
            <a:off x="1614488" y="2841934"/>
            <a:ext cx="62071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</a:t>
            </a: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41" name="Rectangle 28"/>
          <p:cNvSpPr>
            <a:spLocks noChangeArrowheads="1"/>
          </p:cNvSpPr>
          <p:nvPr/>
        </p:nvSpPr>
        <p:spPr bwMode="auto">
          <a:xfrm>
            <a:off x="1273626" y="1938338"/>
            <a:ext cx="1351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en-US" altLang="ko-KR" sz="1200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rd</a:t>
            </a:r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Blessing Life</a:t>
            </a:r>
            <a:endParaRPr lang="ko-KR" altLang="en-US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42" name="Line 29"/>
          <p:cNvSpPr>
            <a:spLocks noChangeShapeType="1"/>
          </p:cNvSpPr>
          <p:nvPr/>
        </p:nvSpPr>
        <p:spPr bwMode="auto">
          <a:xfrm flipH="1" flipV="1">
            <a:off x="1870075" y="3429000"/>
            <a:ext cx="30163" cy="2620963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77843" name="Text Box 30"/>
          <p:cNvSpPr txBox="1">
            <a:spLocks noChangeArrowheads="1"/>
          </p:cNvSpPr>
          <p:nvPr/>
        </p:nvSpPr>
        <p:spPr bwMode="auto">
          <a:xfrm>
            <a:off x="1501776" y="1125538"/>
            <a:ext cx="186765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14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Life as a CIG citizen</a:t>
            </a:r>
            <a:endParaRPr kumimoji="0" lang="ko-KR" altLang="en-US" sz="14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0" latinLnBrk="0" hangingPunct="0"/>
            <a:r>
              <a:rPr kumimoji="0"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(in Physical World)</a:t>
            </a:r>
            <a:endParaRPr kumimoji="0" lang="en-US" altLang="ko-KR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82" name="Rectangle 32"/>
          <p:cNvSpPr>
            <a:spLocks noChangeArrowheads="1"/>
          </p:cNvSpPr>
          <p:nvPr/>
        </p:nvSpPr>
        <p:spPr bwMode="auto">
          <a:xfrm>
            <a:off x="3109092" y="6462721"/>
            <a:ext cx="95885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Embryo</a:t>
            </a:r>
            <a:endParaRPr lang="ko-KR" altLang="en-US" sz="1600" b="1" dirty="0">
              <a:solidFill>
                <a:srgbClr val="FFC000"/>
              </a:solidFill>
              <a:latin typeface="굴림" charset="-127"/>
              <a:ea typeface="굴림" charset="-127"/>
            </a:endParaRPr>
          </a:p>
        </p:txBody>
      </p:sp>
      <p:grpSp>
        <p:nvGrpSpPr>
          <p:cNvPr id="3277845" name="Group 34"/>
          <p:cNvGrpSpPr>
            <a:grpSpLocks/>
          </p:cNvGrpSpPr>
          <p:nvPr/>
        </p:nvGrpSpPr>
        <p:grpSpPr bwMode="auto">
          <a:xfrm>
            <a:off x="2771647" y="1773238"/>
            <a:ext cx="1438278" cy="809625"/>
            <a:chOff x="1929" y="2020"/>
            <a:chExt cx="906" cy="510"/>
          </a:xfrm>
        </p:grpSpPr>
        <p:sp>
          <p:nvSpPr>
            <p:cNvPr id="3277879" name="Rectangle 35"/>
            <p:cNvSpPr>
              <a:spLocks noChangeArrowheads="1"/>
            </p:cNvSpPr>
            <p:nvPr/>
          </p:nvSpPr>
          <p:spPr bwMode="auto">
            <a:xfrm>
              <a:off x="1929" y="2020"/>
              <a:ext cx="9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8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Earthly men</a:t>
              </a:r>
              <a:endParaRPr lang="ko-KR" altLang="en-US" sz="12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77880" name="Oval 36"/>
            <p:cNvSpPr>
              <a:spLocks noChangeArrowheads="1"/>
            </p:cNvSpPr>
            <p:nvPr/>
          </p:nvSpPr>
          <p:spPr bwMode="auto">
            <a:xfrm>
              <a:off x="2232" y="2280"/>
              <a:ext cx="243" cy="243"/>
            </a:xfrm>
            <a:prstGeom prst="ellipse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SS</a:t>
              </a:r>
              <a:endParaRPr lang="ko-KR" altLang="en-US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277881" name="Oval 37"/>
            <p:cNvSpPr>
              <a:spLocks noChangeArrowheads="1"/>
            </p:cNvSpPr>
            <p:nvPr/>
          </p:nvSpPr>
          <p:spPr bwMode="auto">
            <a:xfrm>
              <a:off x="2451" y="2287"/>
              <a:ext cx="243" cy="243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PS</a:t>
              </a:r>
              <a:endParaRPr lang="ko-KR" altLang="en-US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3277846" name="Group 38"/>
          <p:cNvGrpSpPr>
            <a:grpSpLocks/>
          </p:cNvGrpSpPr>
          <p:nvPr/>
        </p:nvGrpSpPr>
        <p:grpSpPr bwMode="auto">
          <a:xfrm>
            <a:off x="3256159" y="101600"/>
            <a:ext cx="739777" cy="717550"/>
            <a:chOff x="2169" y="64"/>
            <a:chExt cx="466" cy="452"/>
          </a:xfrm>
        </p:grpSpPr>
        <p:sp>
          <p:nvSpPr>
            <p:cNvPr id="3277877" name="Rectangle 39"/>
            <p:cNvSpPr>
              <a:spLocks noChangeArrowheads="1"/>
            </p:cNvSpPr>
            <p:nvPr/>
          </p:nvSpPr>
          <p:spPr bwMode="auto">
            <a:xfrm>
              <a:off x="2169" y="64"/>
              <a:ext cx="46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8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Spirit</a:t>
              </a:r>
              <a:endParaRPr lang="ko-KR" altLang="en-US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77878" name="Oval 40"/>
            <p:cNvSpPr>
              <a:spLocks noChangeArrowheads="1"/>
            </p:cNvSpPr>
            <p:nvPr/>
          </p:nvSpPr>
          <p:spPr bwMode="auto">
            <a:xfrm>
              <a:off x="2272" y="273"/>
              <a:ext cx="243" cy="243"/>
            </a:xfrm>
            <a:prstGeom prst="ellipse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SS</a:t>
              </a:r>
              <a:endParaRPr lang="ko-KR" altLang="en-US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3277847" name="Rectangle 41"/>
          <p:cNvSpPr>
            <a:spLocks noChangeArrowheads="1"/>
          </p:cNvSpPr>
          <p:nvPr/>
        </p:nvSpPr>
        <p:spPr bwMode="auto">
          <a:xfrm>
            <a:off x="285750" y="5932488"/>
            <a:ext cx="861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1400" baseline="30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Birth</a:t>
            </a:r>
            <a:endParaRPr lang="ko-KR" altLang="en-US" sz="1400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277848" name="Picture 43" descr="4개월된태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4175" y="6137275"/>
            <a:ext cx="482600" cy="476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277849" name="Group 44"/>
          <p:cNvGrpSpPr>
            <a:grpSpLocks/>
          </p:cNvGrpSpPr>
          <p:nvPr/>
        </p:nvGrpSpPr>
        <p:grpSpPr bwMode="auto">
          <a:xfrm>
            <a:off x="1020763" y="3573463"/>
            <a:ext cx="601662" cy="2520950"/>
            <a:chOff x="1600" y="1593"/>
            <a:chExt cx="451" cy="922"/>
          </a:xfrm>
        </p:grpSpPr>
        <p:sp>
          <p:nvSpPr>
            <p:cNvPr id="3277875" name="Freeform 45"/>
            <p:cNvSpPr>
              <a:spLocks/>
            </p:cNvSpPr>
            <p:nvPr/>
          </p:nvSpPr>
          <p:spPr bwMode="auto">
            <a:xfrm>
              <a:off x="1609" y="1593"/>
              <a:ext cx="442" cy="922"/>
            </a:xfrm>
            <a:custGeom>
              <a:avLst/>
              <a:gdLst>
                <a:gd name="T0" fmla="*/ 209 w 442"/>
                <a:gd name="T1" fmla="*/ 556 h 922"/>
                <a:gd name="T2" fmla="*/ 204 w 442"/>
                <a:gd name="T3" fmla="*/ 565 h 922"/>
                <a:gd name="T4" fmla="*/ 204 w 442"/>
                <a:gd name="T5" fmla="*/ 575 h 922"/>
                <a:gd name="T6" fmla="*/ 204 w 442"/>
                <a:gd name="T7" fmla="*/ 584 h 922"/>
                <a:gd name="T8" fmla="*/ 185 w 442"/>
                <a:gd name="T9" fmla="*/ 870 h 922"/>
                <a:gd name="T10" fmla="*/ 161 w 442"/>
                <a:gd name="T11" fmla="*/ 908 h 922"/>
                <a:gd name="T12" fmla="*/ 138 w 442"/>
                <a:gd name="T13" fmla="*/ 922 h 922"/>
                <a:gd name="T14" fmla="*/ 114 w 442"/>
                <a:gd name="T15" fmla="*/ 908 h 922"/>
                <a:gd name="T16" fmla="*/ 90 w 442"/>
                <a:gd name="T17" fmla="*/ 870 h 922"/>
                <a:gd name="T18" fmla="*/ 81 w 442"/>
                <a:gd name="T19" fmla="*/ 332 h 922"/>
                <a:gd name="T20" fmla="*/ 47 w 442"/>
                <a:gd name="T21" fmla="*/ 542 h 922"/>
                <a:gd name="T22" fmla="*/ 23 w 442"/>
                <a:gd name="T23" fmla="*/ 551 h 922"/>
                <a:gd name="T24" fmla="*/ 9 w 442"/>
                <a:gd name="T25" fmla="*/ 542 h 922"/>
                <a:gd name="T26" fmla="*/ 0 w 442"/>
                <a:gd name="T27" fmla="*/ 527 h 922"/>
                <a:gd name="T28" fmla="*/ 4 w 442"/>
                <a:gd name="T29" fmla="*/ 480 h 922"/>
                <a:gd name="T30" fmla="*/ 9 w 442"/>
                <a:gd name="T31" fmla="*/ 399 h 922"/>
                <a:gd name="T32" fmla="*/ 14 w 442"/>
                <a:gd name="T33" fmla="*/ 323 h 922"/>
                <a:gd name="T34" fmla="*/ 19 w 442"/>
                <a:gd name="T35" fmla="*/ 247 h 922"/>
                <a:gd name="T36" fmla="*/ 28 w 442"/>
                <a:gd name="T37" fmla="*/ 199 h 922"/>
                <a:gd name="T38" fmla="*/ 42 w 442"/>
                <a:gd name="T39" fmla="*/ 190 h 922"/>
                <a:gd name="T40" fmla="*/ 57 w 442"/>
                <a:gd name="T41" fmla="*/ 185 h 922"/>
                <a:gd name="T42" fmla="*/ 71 w 442"/>
                <a:gd name="T43" fmla="*/ 180 h 922"/>
                <a:gd name="T44" fmla="*/ 204 w 442"/>
                <a:gd name="T45" fmla="*/ 180 h 922"/>
                <a:gd name="T46" fmla="*/ 171 w 442"/>
                <a:gd name="T47" fmla="*/ 171 h 922"/>
                <a:gd name="T48" fmla="*/ 142 w 442"/>
                <a:gd name="T49" fmla="*/ 147 h 922"/>
                <a:gd name="T50" fmla="*/ 128 w 442"/>
                <a:gd name="T51" fmla="*/ 123 h 922"/>
                <a:gd name="T52" fmla="*/ 119 w 442"/>
                <a:gd name="T53" fmla="*/ 90 h 922"/>
                <a:gd name="T54" fmla="*/ 128 w 442"/>
                <a:gd name="T55" fmla="*/ 57 h 922"/>
                <a:gd name="T56" fmla="*/ 152 w 442"/>
                <a:gd name="T57" fmla="*/ 28 h 922"/>
                <a:gd name="T58" fmla="*/ 180 w 442"/>
                <a:gd name="T59" fmla="*/ 9 h 922"/>
                <a:gd name="T60" fmla="*/ 218 w 442"/>
                <a:gd name="T61" fmla="*/ 0 h 922"/>
                <a:gd name="T62" fmla="*/ 257 w 442"/>
                <a:gd name="T63" fmla="*/ 9 h 922"/>
                <a:gd name="T64" fmla="*/ 290 w 442"/>
                <a:gd name="T65" fmla="*/ 28 h 922"/>
                <a:gd name="T66" fmla="*/ 314 w 442"/>
                <a:gd name="T67" fmla="*/ 57 h 922"/>
                <a:gd name="T68" fmla="*/ 318 w 442"/>
                <a:gd name="T69" fmla="*/ 90 h 922"/>
                <a:gd name="T70" fmla="*/ 314 w 442"/>
                <a:gd name="T71" fmla="*/ 123 h 922"/>
                <a:gd name="T72" fmla="*/ 299 w 442"/>
                <a:gd name="T73" fmla="*/ 147 h 922"/>
                <a:gd name="T74" fmla="*/ 271 w 442"/>
                <a:gd name="T75" fmla="*/ 171 h 922"/>
                <a:gd name="T76" fmla="*/ 237 w 442"/>
                <a:gd name="T77" fmla="*/ 180 h 922"/>
                <a:gd name="T78" fmla="*/ 371 w 442"/>
                <a:gd name="T79" fmla="*/ 180 h 922"/>
                <a:gd name="T80" fmla="*/ 394 w 442"/>
                <a:gd name="T81" fmla="*/ 185 h 922"/>
                <a:gd name="T82" fmla="*/ 409 w 442"/>
                <a:gd name="T83" fmla="*/ 190 h 922"/>
                <a:gd name="T84" fmla="*/ 418 w 442"/>
                <a:gd name="T85" fmla="*/ 199 h 922"/>
                <a:gd name="T86" fmla="*/ 423 w 442"/>
                <a:gd name="T87" fmla="*/ 247 h 922"/>
                <a:gd name="T88" fmla="*/ 428 w 442"/>
                <a:gd name="T89" fmla="*/ 323 h 922"/>
                <a:gd name="T90" fmla="*/ 433 w 442"/>
                <a:gd name="T91" fmla="*/ 404 h 922"/>
                <a:gd name="T92" fmla="*/ 437 w 442"/>
                <a:gd name="T93" fmla="*/ 480 h 922"/>
                <a:gd name="T94" fmla="*/ 442 w 442"/>
                <a:gd name="T95" fmla="*/ 527 h 922"/>
                <a:gd name="T96" fmla="*/ 433 w 442"/>
                <a:gd name="T97" fmla="*/ 542 h 922"/>
                <a:gd name="T98" fmla="*/ 413 w 442"/>
                <a:gd name="T99" fmla="*/ 551 h 922"/>
                <a:gd name="T100" fmla="*/ 390 w 442"/>
                <a:gd name="T101" fmla="*/ 542 h 922"/>
                <a:gd name="T102" fmla="*/ 361 w 442"/>
                <a:gd name="T103" fmla="*/ 332 h 922"/>
                <a:gd name="T104" fmla="*/ 347 w 442"/>
                <a:gd name="T105" fmla="*/ 870 h 922"/>
                <a:gd name="T106" fmla="*/ 323 w 442"/>
                <a:gd name="T107" fmla="*/ 908 h 922"/>
                <a:gd name="T108" fmla="*/ 299 w 442"/>
                <a:gd name="T109" fmla="*/ 922 h 922"/>
                <a:gd name="T110" fmla="*/ 276 w 442"/>
                <a:gd name="T111" fmla="*/ 908 h 922"/>
                <a:gd name="T112" fmla="*/ 252 w 442"/>
                <a:gd name="T113" fmla="*/ 870 h 922"/>
                <a:gd name="T114" fmla="*/ 228 w 442"/>
                <a:gd name="T115" fmla="*/ 584 h 922"/>
                <a:gd name="T116" fmla="*/ 228 w 442"/>
                <a:gd name="T117" fmla="*/ 575 h 922"/>
                <a:gd name="T118" fmla="*/ 228 w 442"/>
                <a:gd name="T119" fmla="*/ 561 h 922"/>
                <a:gd name="T120" fmla="*/ 223 w 442"/>
                <a:gd name="T121" fmla="*/ 556 h 9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2"/>
                <a:gd name="T184" fmla="*/ 0 h 922"/>
                <a:gd name="T185" fmla="*/ 442 w 442"/>
                <a:gd name="T186" fmla="*/ 922 h 9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2" h="922">
                  <a:moveTo>
                    <a:pt x="218" y="556"/>
                  </a:moveTo>
                  <a:lnTo>
                    <a:pt x="209" y="556"/>
                  </a:lnTo>
                  <a:lnTo>
                    <a:pt x="209" y="561"/>
                  </a:lnTo>
                  <a:lnTo>
                    <a:pt x="204" y="565"/>
                  </a:lnTo>
                  <a:lnTo>
                    <a:pt x="204" y="570"/>
                  </a:lnTo>
                  <a:lnTo>
                    <a:pt x="204" y="575"/>
                  </a:lnTo>
                  <a:lnTo>
                    <a:pt x="204" y="580"/>
                  </a:lnTo>
                  <a:lnTo>
                    <a:pt x="204" y="584"/>
                  </a:lnTo>
                  <a:lnTo>
                    <a:pt x="204" y="589"/>
                  </a:lnTo>
                  <a:lnTo>
                    <a:pt x="185" y="870"/>
                  </a:lnTo>
                  <a:lnTo>
                    <a:pt x="176" y="894"/>
                  </a:lnTo>
                  <a:lnTo>
                    <a:pt x="161" y="908"/>
                  </a:lnTo>
                  <a:lnTo>
                    <a:pt x="147" y="917"/>
                  </a:lnTo>
                  <a:lnTo>
                    <a:pt x="138" y="922"/>
                  </a:lnTo>
                  <a:lnTo>
                    <a:pt x="123" y="917"/>
                  </a:lnTo>
                  <a:lnTo>
                    <a:pt x="114" y="908"/>
                  </a:lnTo>
                  <a:lnTo>
                    <a:pt x="100" y="894"/>
                  </a:lnTo>
                  <a:lnTo>
                    <a:pt x="90" y="870"/>
                  </a:lnTo>
                  <a:lnTo>
                    <a:pt x="114" y="480"/>
                  </a:lnTo>
                  <a:lnTo>
                    <a:pt x="81" y="332"/>
                  </a:lnTo>
                  <a:lnTo>
                    <a:pt x="61" y="527"/>
                  </a:lnTo>
                  <a:lnTo>
                    <a:pt x="47" y="542"/>
                  </a:lnTo>
                  <a:lnTo>
                    <a:pt x="38" y="546"/>
                  </a:lnTo>
                  <a:lnTo>
                    <a:pt x="23" y="551"/>
                  </a:lnTo>
                  <a:lnTo>
                    <a:pt x="14" y="546"/>
                  </a:lnTo>
                  <a:lnTo>
                    <a:pt x="9" y="542"/>
                  </a:lnTo>
                  <a:lnTo>
                    <a:pt x="0" y="532"/>
                  </a:lnTo>
                  <a:lnTo>
                    <a:pt x="0" y="527"/>
                  </a:lnTo>
                  <a:lnTo>
                    <a:pt x="0" y="518"/>
                  </a:lnTo>
                  <a:lnTo>
                    <a:pt x="4" y="480"/>
                  </a:lnTo>
                  <a:lnTo>
                    <a:pt x="4" y="437"/>
                  </a:lnTo>
                  <a:lnTo>
                    <a:pt x="9" y="399"/>
                  </a:lnTo>
                  <a:lnTo>
                    <a:pt x="9" y="361"/>
                  </a:lnTo>
                  <a:lnTo>
                    <a:pt x="14" y="323"/>
                  </a:lnTo>
                  <a:lnTo>
                    <a:pt x="19" y="285"/>
                  </a:lnTo>
                  <a:lnTo>
                    <a:pt x="19" y="247"/>
                  </a:lnTo>
                  <a:lnTo>
                    <a:pt x="23" y="209"/>
                  </a:lnTo>
                  <a:lnTo>
                    <a:pt x="28" y="199"/>
                  </a:lnTo>
                  <a:lnTo>
                    <a:pt x="33" y="195"/>
                  </a:lnTo>
                  <a:lnTo>
                    <a:pt x="42" y="190"/>
                  </a:lnTo>
                  <a:lnTo>
                    <a:pt x="47" y="185"/>
                  </a:lnTo>
                  <a:lnTo>
                    <a:pt x="57" y="185"/>
                  </a:lnTo>
                  <a:lnTo>
                    <a:pt x="66" y="180"/>
                  </a:lnTo>
                  <a:lnTo>
                    <a:pt x="71" y="180"/>
                  </a:lnTo>
                  <a:lnTo>
                    <a:pt x="81" y="180"/>
                  </a:lnTo>
                  <a:lnTo>
                    <a:pt x="204" y="180"/>
                  </a:lnTo>
                  <a:lnTo>
                    <a:pt x="185" y="176"/>
                  </a:lnTo>
                  <a:lnTo>
                    <a:pt x="171" y="171"/>
                  </a:lnTo>
                  <a:lnTo>
                    <a:pt x="157" y="161"/>
                  </a:lnTo>
                  <a:lnTo>
                    <a:pt x="142" y="147"/>
                  </a:lnTo>
                  <a:lnTo>
                    <a:pt x="133" y="137"/>
                  </a:lnTo>
                  <a:lnTo>
                    <a:pt x="128" y="123"/>
                  </a:lnTo>
                  <a:lnTo>
                    <a:pt x="123" y="109"/>
                  </a:lnTo>
                  <a:lnTo>
                    <a:pt x="119" y="90"/>
                  </a:lnTo>
                  <a:lnTo>
                    <a:pt x="123" y="71"/>
                  </a:lnTo>
                  <a:lnTo>
                    <a:pt x="128" y="57"/>
                  </a:lnTo>
                  <a:lnTo>
                    <a:pt x="138" y="42"/>
                  </a:lnTo>
                  <a:lnTo>
                    <a:pt x="152" y="28"/>
                  </a:lnTo>
                  <a:lnTo>
                    <a:pt x="166" y="14"/>
                  </a:lnTo>
                  <a:lnTo>
                    <a:pt x="180" y="9"/>
                  </a:lnTo>
                  <a:lnTo>
                    <a:pt x="199" y="4"/>
                  </a:lnTo>
                  <a:lnTo>
                    <a:pt x="218" y="0"/>
                  </a:lnTo>
                  <a:lnTo>
                    <a:pt x="237" y="4"/>
                  </a:lnTo>
                  <a:lnTo>
                    <a:pt x="257" y="9"/>
                  </a:lnTo>
                  <a:lnTo>
                    <a:pt x="276" y="14"/>
                  </a:lnTo>
                  <a:lnTo>
                    <a:pt x="290" y="28"/>
                  </a:lnTo>
                  <a:lnTo>
                    <a:pt x="304" y="42"/>
                  </a:lnTo>
                  <a:lnTo>
                    <a:pt x="314" y="57"/>
                  </a:lnTo>
                  <a:lnTo>
                    <a:pt x="318" y="71"/>
                  </a:lnTo>
                  <a:lnTo>
                    <a:pt x="318" y="90"/>
                  </a:lnTo>
                  <a:lnTo>
                    <a:pt x="318" y="109"/>
                  </a:lnTo>
                  <a:lnTo>
                    <a:pt x="314" y="123"/>
                  </a:lnTo>
                  <a:lnTo>
                    <a:pt x="309" y="137"/>
                  </a:lnTo>
                  <a:lnTo>
                    <a:pt x="299" y="147"/>
                  </a:lnTo>
                  <a:lnTo>
                    <a:pt x="285" y="161"/>
                  </a:lnTo>
                  <a:lnTo>
                    <a:pt x="271" y="171"/>
                  </a:lnTo>
                  <a:lnTo>
                    <a:pt x="257" y="176"/>
                  </a:lnTo>
                  <a:lnTo>
                    <a:pt x="237" y="180"/>
                  </a:lnTo>
                  <a:lnTo>
                    <a:pt x="356" y="180"/>
                  </a:lnTo>
                  <a:lnTo>
                    <a:pt x="371" y="180"/>
                  </a:lnTo>
                  <a:lnTo>
                    <a:pt x="385" y="180"/>
                  </a:lnTo>
                  <a:lnTo>
                    <a:pt x="394" y="185"/>
                  </a:lnTo>
                  <a:lnTo>
                    <a:pt x="404" y="185"/>
                  </a:lnTo>
                  <a:lnTo>
                    <a:pt x="409" y="190"/>
                  </a:lnTo>
                  <a:lnTo>
                    <a:pt x="413" y="195"/>
                  </a:lnTo>
                  <a:lnTo>
                    <a:pt x="418" y="199"/>
                  </a:lnTo>
                  <a:lnTo>
                    <a:pt x="418" y="209"/>
                  </a:lnTo>
                  <a:lnTo>
                    <a:pt x="423" y="247"/>
                  </a:lnTo>
                  <a:lnTo>
                    <a:pt x="423" y="285"/>
                  </a:lnTo>
                  <a:lnTo>
                    <a:pt x="428" y="323"/>
                  </a:lnTo>
                  <a:lnTo>
                    <a:pt x="428" y="361"/>
                  </a:lnTo>
                  <a:lnTo>
                    <a:pt x="433" y="404"/>
                  </a:lnTo>
                  <a:lnTo>
                    <a:pt x="437" y="442"/>
                  </a:lnTo>
                  <a:lnTo>
                    <a:pt x="437" y="480"/>
                  </a:lnTo>
                  <a:lnTo>
                    <a:pt x="442" y="518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33" y="542"/>
                  </a:lnTo>
                  <a:lnTo>
                    <a:pt x="428" y="546"/>
                  </a:lnTo>
                  <a:lnTo>
                    <a:pt x="413" y="551"/>
                  </a:lnTo>
                  <a:lnTo>
                    <a:pt x="404" y="546"/>
                  </a:lnTo>
                  <a:lnTo>
                    <a:pt x="390" y="542"/>
                  </a:lnTo>
                  <a:lnTo>
                    <a:pt x="380" y="527"/>
                  </a:lnTo>
                  <a:lnTo>
                    <a:pt x="361" y="332"/>
                  </a:lnTo>
                  <a:lnTo>
                    <a:pt x="323" y="480"/>
                  </a:lnTo>
                  <a:lnTo>
                    <a:pt x="347" y="870"/>
                  </a:lnTo>
                  <a:lnTo>
                    <a:pt x="337" y="894"/>
                  </a:lnTo>
                  <a:lnTo>
                    <a:pt x="323" y="908"/>
                  </a:lnTo>
                  <a:lnTo>
                    <a:pt x="314" y="917"/>
                  </a:lnTo>
                  <a:lnTo>
                    <a:pt x="299" y="922"/>
                  </a:lnTo>
                  <a:lnTo>
                    <a:pt x="285" y="917"/>
                  </a:lnTo>
                  <a:lnTo>
                    <a:pt x="276" y="908"/>
                  </a:lnTo>
                  <a:lnTo>
                    <a:pt x="261" y="894"/>
                  </a:lnTo>
                  <a:lnTo>
                    <a:pt x="252" y="870"/>
                  </a:lnTo>
                  <a:lnTo>
                    <a:pt x="233" y="589"/>
                  </a:lnTo>
                  <a:lnTo>
                    <a:pt x="228" y="584"/>
                  </a:lnTo>
                  <a:lnTo>
                    <a:pt x="228" y="580"/>
                  </a:lnTo>
                  <a:lnTo>
                    <a:pt x="228" y="575"/>
                  </a:lnTo>
                  <a:lnTo>
                    <a:pt x="228" y="565"/>
                  </a:lnTo>
                  <a:lnTo>
                    <a:pt x="228" y="561"/>
                  </a:lnTo>
                  <a:lnTo>
                    <a:pt x="223" y="556"/>
                  </a:lnTo>
                  <a:lnTo>
                    <a:pt x="218" y="556"/>
                  </a:lnTo>
                  <a:close/>
                </a:path>
              </a:pathLst>
            </a:custGeom>
            <a:gradFill rotWithShape="1">
              <a:gsLst>
                <a:gs pos="0">
                  <a:srgbClr val="BDFFFF"/>
                </a:gs>
                <a:gs pos="100000">
                  <a:srgbClr val="577676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77876" name="Freeform 46"/>
            <p:cNvSpPr>
              <a:spLocks/>
            </p:cNvSpPr>
            <p:nvPr/>
          </p:nvSpPr>
          <p:spPr bwMode="auto">
            <a:xfrm>
              <a:off x="1600" y="1593"/>
              <a:ext cx="442" cy="922"/>
            </a:xfrm>
            <a:custGeom>
              <a:avLst/>
              <a:gdLst>
                <a:gd name="T0" fmla="*/ 209 w 442"/>
                <a:gd name="T1" fmla="*/ 556 h 922"/>
                <a:gd name="T2" fmla="*/ 204 w 442"/>
                <a:gd name="T3" fmla="*/ 565 h 922"/>
                <a:gd name="T4" fmla="*/ 204 w 442"/>
                <a:gd name="T5" fmla="*/ 575 h 922"/>
                <a:gd name="T6" fmla="*/ 204 w 442"/>
                <a:gd name="T7" fmla="*/ 584 h 922"/>
                <a:gd name="T8" fmla="*/ 185 w 442"/>
                <a:gd name="T9" fmla="*/ 870 h 922"/>
                <a:gd name="T10" fmla="*/ 161 w 442"/>
                <a:gd name="T11" fmla="*/ 908 h 922"/>
                <a:gd name="T12" fmla="*/ 138 w 442"/>
                <a:gd name="T13" fmla="*/ 922 h 922"/>
                <a:gd name="T14" fmla="*/ 114 w 442"/>
                <a:gd name="T15" fmla="*/ 908 h 922"/>
                <a:gd name="T16" fmla="*/ 90 w 442"/>
                <a:gd name="T17" fmla="*/ 870 h 922"/>
                <a:gd name="T18" fmla="*/ 81 w 442"/>
                <a:gd name="T19" fmla="*/ 332 h 922"/>
                <a:gd name="T20" fmla="*/ 47 w 442"/>
                <a:gd name="T21" fmla="*/ 542 h 922"/>
                <a:gd name="T22" fmla="*/ 23 w 442"/>
                <a:gd name="T23" fmla="*/ 551 h 922"/>
                <a:gd name="T24" fmla="*/ 9 w 442"/>
                <a:gd name="T25" fmla="*/ 542 h 922"/>
                <a:gd name="T26" fmla="*/ 0 w 442"/>
                <a:gd name="T27" fmla="*/ 527 h 922"/>
                <a:gd name="T28" fmla="*/ 4 w 442"/>
                <a:gd name="T29" fmla="*/ 480 h 922"/>
                <a:gd name="T30" fmla="*/ 9 w 442"/>
                <a:gd name="T31" fmla="*/ 399 h 922"/>
                <a:gd name="T32" fmla="*/ 14 w 442"/>
                <a:gd name="T33" fmla="*/ 323 h 922"/>
                <a:gd name="T34" fmla="*/ 19 w 442"/>
                <a:gd name="T35" fmla="*/ 247 h 922"/>
                <a:gd name="T36" fmla="*/ 28 w 442"/>
                <a:gd name="T37" fmla="*/ 199 h 922"/>
                <a:gd name="T38" fmla="*/ 42 w 442"/>
                <a:gd name="T39" fmla="*/ 190 h 922"/>
                <a:gd name="T40" fmla="*/ 57 w 442"/>
                <a:gd name="T41" fmla="*/ 185 h 922"/>
                <a:gd name="T42" fmla="*/ 71 w 442"/>
                <a:gd name="T43" fmla="*/ 180 h 922"/>
                <a:gd name="T44" fmla="*/ 204 w 442"/>
                <a:gd name="T45" fmla="*/ 180 h 922"/>
                <a:gd name="T46" fmla="*/ 171 w 442"/>
                <a:gd name="T47" fmla="*/ 171 h 922"/>
                <a:gd name="T48" fmla="*/ 142 w 442"/>
                <a:gd name="T49" fmla="*/ 147 h 922"/>
                <a:gd name="T50" fmla="*/ 128 w 442"/>
                <a:gd name="T51" fmla="*/ 123 h 922"/>
                <a:gd name="T52" fmla="*/ 119 w 442"/>
                <a:gd name="T53" fmla="*/ 90 h 922"/>
                <a:gd name="T54" fmla="*/ 128 w 442"/>
                <a:gd name="T55" fmla="*/ 57 h 922"/>
                <a:gd name="T56" fmla="*/ 152 w 442"/>
                <a:gd name="T57" fmla="*/ 28 h 922"/>
                <a:gd name="T58" fmla="*/ 180 w 442"/>
                <a:gd name="T59" fmla="*/ 9 h 922"/>
                <a:gd name="T60" fmla="*/ 218 w 442"/>
                <a:gd name="T61" fmla="*/ 0 h 922"/>
                <a:gd name="T62" fmla="*/ 257 w 442"/>
                <a:gd name="T63" fmla="*/ 9 h 922"/>
                <a:gd name="T64" fmla="*/ 290 w 442"/>
                <a:gd name="T65" fmla="*/ 28 h 922"/>
                <a:gd name="T66" fmla="*/ 314 w 442"/>
                <a:gd name="T67" fmla="*/ 57 h 922"/>
                <a:gd name="T68" fmla="*/ 318 w 442"/>
                <a:gd name="T69" fmla="*/ 90 h 922"/>
                <a:gd name="T70" fmla="*/ 314 w 442"/>
                <a:gd name="T71" fmla="*/ 123 h 922"/>
                <a:gd name="T72" fmla="*/ 299 w 442"/>
                <a:gd name="T73" fmla="*/ 147 h 922"/>
                <a:gd name="T74" fmla="*/ 271 w 442"/>
                <a:gd name="T75" fmla="*/ 171 h 922"/>
                <a:gd name="T76" fmla="*/ 237 w 442"/>
                <a:gd name="T77" fmla="*/ 180 h 922"/>
                <a:gd name="T78" fmla="*/ 371 w 442"/>
                <a:gd name="T79" fmla="*/ 180 h 922"/>
                <a:gd name="T80" fmla="*/ 394 w 442"/>
                <a:gd name="T81" fmla="*/ 185 h 922"/>
                <a:gd name="T82" fmla="*/ 409 w 442"/>
                <a:gd name="T83" fmla="*/ 190 h 922"/>
                <a:gd name="T84" fmla="*/ 418 w 442"/>
                <a:gd name="T85" fmla="*/ 199 h 922"/>
                <a:gd name="T86" fmla="*/ 423 w 442"/>
                <a:gd name="T87" fmla="*/ 247 h 922"/>
                <a:gd name="T88" fmla="*/ 428 w 442"/>
                <a:gd name="T89" fmla="*/ 323 h 922"/>
                <a:gd name="T90" fmla="*/ 433 w 442"/>
                <a:gd name="T91" fmla="*/ 404 h 922"/>
                <a:gd name="T92" fmla="*/ 437 w 442"/>
                <a:gd name="T93" fmla="*/ 480 h 922"/>
                <a:gd name="T94" fmla="*/ 442 w 442"/>
                <a:gd name="T95" fmla="*/ 527 h 922"/>
                <a:gd name="T96" fmla="*/ 433 w 442"/>
                <a:gd name="T97" fmla="*/ 542 h 922"/>
                <a:gd name="T98" fmla="*/ 413 w 442"/>
                <a:gd name="T99" fmla="*/ 551 h 922"/>
                <a:gd name="T100" fmla="*/ 390 w 442"/>
                <a:gd name="T101" fmla="*/ 542 h 922"/>
                <a:gd name="T102" fmla="*/ 361 w 442"/>
                <a:gd name="T103" fmla="*/ 332 h 922"/>
                <a:gd name="T104" fmla="*/ 347 w 442"/>
                <a:gd name="T105" fmla="*/ 870 h 922"/>
                <a:gd name="T106" fmla="*/ 323 w 442"/>
                <a:gd name="T107" fmla="*/ 908 h 922"/>
                <a:gd name="T108" fmla="*/ 299 w 442"/>
                <a:gd name="T109" fmla="*/ 922 h 922"/>
                <a:gd name="T110" fmla="*/ 276 w 442"/>
                <a:gd name="T111" fmla="*/ 908 h 922"/>
                <a:gd name="T112" fmla="*/ 252 w 442"/>
                <a:gd name="T113" fmla="*/ 870 h 922"/>
                <a:gd name="T114" fmla="*/ 228 w 442"/>
                <a:gd name="T115" fmla="*/ 584 h 922"/>
                <a:gd name="T116" fmla="*/ 228 w 442"/>
                <a:gd name="T117" fmla="*/ 575 h 922"/>
                <a:gd name="T118" fmla="*/ 228 w 442"/>
                <a:gd name="T119" fmla="*/ 561 h 922"/>
                <a:gd name="T120" fmla="*/ 223 w 442"/>
                <a:gd name="T121" fmla="*/ 556 h 9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2"/>
                <a:gd name="T184" fmla="*/ 0 h 922"/>
                <a:gd name="T185" fmla="*/ 442 w 442"/>
                <a:gd name="T186" fmla="*/ 922 h 9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2" h="922">
                  <a:moveTo>
                    <a:pt x="218" y="556"/>
                  </a:moveTo>
                  <a:lnTo>
                    <a:pt x="209" y="556"/>
                  </a:lnTo>
                  <a:lnTo>
                    <a:pt x="209" y="561"/>
                  </a:lnTo>
                  <a:lnTo>
                    <a:pt x="204" y="565"/>
                  </a:lnTo>
                  <a:lnTo>
                    <a:pt x="204" y="570"/>
                  </a:lnTo>
                  <a:lnTo>
                    <a:pt x="204" y="575"/>
                  </a:lnTo>
                  <a:lnTo>
                    <a:pt x="204" y="580"/>
                  </a:lnTo>
                  <a:lnTo>
                    <a:pt x="204" y="584"/>
                  </a:lnTo>
                  <a:lnTo>
                    <a:pt x="204" y="589"/>
                  </a:lnTo>
                  <a:lnTo>
                    <a:pt x="185" y="870"/>
                  </a:lnTo>
                  <a:lnTo>
                    <a:pt x="176" y="894"/>
                  </a:lnTo>
                  <a:lnTo>
                    <a:pt x="161" y="908"/>
                  </a:lnTo>
                  <a:lnTo>
                    <a:pt x="147" y="917"/>
                  </a:lnTo>
                  <a:lnTo>
                    <a:pt x="138" y="922"/>
                  </a:lnTo>
                  <a:lnTo>
                    <a:pt x="123" y="917"/>
                  </a:lnTo>
                  <a:lnTo>
                    <a:pt x="114" y="908"/>
                  </a:lnTo>
                  <a:lnTo>
                    <a:pt x="100" y="894"/>
                  </a:lnTo>
                  <a:lnTo>
                    <a:pt x="90" y="870"/>
                  </a:lnTo>
                  <a:lnTo>
                    <a:pt x="114" y="480"/>
                  </a:lnTo>
                  <a:lnTo>
                    <a:pt x="81" y="332"/>
                  </a:lnTo>
                  <a:lnTo>
                    <a:pt x="61" y="527"/>
                  </a:lnTo>
                  <a:lnTo>
                    <a:pt x="47" y="542"/>
                  </a:lnTo>
                  <a:lnTo>
                    <a:pt x="38" y="546"/>
                  </a:lnTo>
                  <a:lnTo>
                    <a:pt x="23" y="551"/>
                  </a:lnTo>
                  <a:lnTo>
                    <a:pt x="14" y="546"/>
                  </a:lnTo>
                  <a:lnTo>
                    <a:pt x="9" y="542"/>
                  </a:lnTo>
                  <a:lnTo>
                    <a:pt x="0" y="532"/>
                  </a:lnTo>
                  <a:lnTo>
                    <a:pt x="0" y="527"/>
                  </a:lnTo>
                  <a:lnTo>
                    <a:pt x="0" y="518"/>
                  </a:lnTo>
                  <a:lnTo>
                    <a:pt x="4" y="480"/>
                  </a:lnTo>
                  <a:lnTo>
                    <a:pt x="4" y="437"/>
                  </a:lnTo>
                  <a:lnTo>
                    <a:pt x="9" y="399"/>
                  </a:lnTo>
                  <a:lnTo>
                    <a:pt x="9" y="361"/>
                  </a:lnTo>
                  <a:lnTo>
                    <a:pt x="14" y="323"/>
                  </a:lnTo>
                  <a:lnTo>
                    <a:pt x="19" y="285"/>
                  </a:lnTo>
                  <a:lnTo>
                    <a:pt x="19" y="247"/>
                  </a:lnTo>
                  <a:lnTo>
                    <a:pt x="23" y="209"/>
                  </a:lnTo>
                  <a:lnTo>
                    <a:pt x="28" y="199"/>
                  </a:lnTo>
                  <a:lnTo>
                    <a:pt x="33" y="195"/>
                  </a:lnTo>
                  <a:lnTo>
                    <a:pt x="42" y="190"/>
                  </a:lnTo>
                  <a:lnTo>
                    <a:pt x="47" y="185"/>
                  </a:lnTo>
                  <a:lnTo>
                    <a:pt x="57" y="185"/>
                  </a:lnTo>
                  <a:lnTo>
                    <a:pt x="66" y="180"/>
                  </a:lnTo>
                  <a:lnTo>
                    <a:pt x="71" y="180"/>
                  </a:lnTo>
                  <a:lnTo>
                    <a:pt x="81" y="180"/>
                  </a:lnTo>
                  <a:lnTo>
                    <a:pt x="204" y="180"/>
                  </a:lnTo>
                  <a:lnTo>
                    <a:pt x="185" y="176"/>
                  </a:lnTo>
                  <a:lnTo>
                    <a:pt x="171" y="171"/>
                  </a:lnTo>
                  <a:lnTo>
                    <a:pt x="157" y="161"/>
                  </a:lnTo>
                  <a:lnTo>
                    <a:pt x="142" y="147"/>
                  </a:lnTo>
                  <a:lnTo>
                    <a:pt x="133" y="137"/>
                  </a:lnTo>
                  <a:lnTo>
                    <a:pt x="128" y="123"/>
                  </a:lnTo>
                  <a:lnTo>
                    <a:pt x="123" y="109"/>
                  </a:lnTo>
                  <a:lnTo>
                    <a:pt x="119" y="90"/>
                  </a:lnTo>
                  <a:lnTo>
                    <a:pt x="123" y="71"/>
                  </a:lnTo>
                  <a:lnTo>
                    <a:pt x="128" y="57"/>
                  </a:lnTo>
                  <a:lnTo>
                    <a:pt x="138" y="42"/>
                  </a:lnTo>
                  <a:lnTo>
                    <a:pt x="152" y="28"/>
                  </a:lnTo>
                  <a:lnTo>
                    <a:pt x="166" y="14"/>
                  </a:lnTo>
                  <a:lnTo>
                    <a:pt x="180" y="9"/>
                  </a:lnTo>
                  <a:lnTo>
                    <a:pt x="199" y="4"/>
                  </a:lnTo>
                  <a:lnTo>
                    <a:pt x="218" y="0"/>
                  </a:lnTo>
                  <a:lnTo>
                    <a:pt x="237" y="4"/>
                  </a:lnTo>
                  <a:lnTo>
                    <a:pt x="257" y="9"/>
                  </a:lnTo>
                  <a:lnTo>
                    <a:pt x="276" y="14"/>
                  </a:lnTo>
                  <a:lnTo>
                    <a:pt x="290" y="28"/>
                  </a:lnTo>
                  <a:lnTo>
                    <a:pt x="304" y="42"/>
                  </a:lnTo>
                  <a:lnTo>
                    <a:pt x="314" y="57"/>
                  </a:lnTo>
                  <a:lnTo>
                    <a:pt x="318" y="71"/>
                  </a:lnTo>
                  <a:lnTo>
                    <a:pt x="318" y="90"/>
                  </a:lnTo>
                  <a:lnTo>
                    <a:pt x="318" y="109"/>
                  </a:lnTo>
                  <a:lnTo>
                    <a:pt x="314" y="123"/>
                  </a:lnTo>
                  <a:lnTo>
                    <a:pt x="309" y="137"/>
                  </a:lnTo>
                  <a:lnTo>
                    <a:pt x="299" y="147"/>
                  </a:lnTo>
                  <a:lnTo>
                    <a:pt x="285" y="161"/>
                  </a:lnTo>
                  <a:lnTo>
                    <a:pt x="271" y="171"/>
                  </a:lnTo>
                  <a:lnTo>
                    <a:pt x="257" y="176"/>
                  </a:lnTo>
                  <a:lnTo>
                    <a:pt x="237" y="180"/>
                  </a:lnTo>
                  <a:lnTo>
                    <a:pt x="356" y="180"/>
                  </a:lnTo>
                  <a:lnTo>
                    <a:pt x="371" y="180"/>
                  </a:lnTo>
                  <a:lnTo>
                    <a:pt x="385" y="180"/>
                  </a:lnTo>
                  <a:lnTo>
                    <a:pt x="394" y="185"/>
                  </a:lnTo>
                  <a:lnTo>
                    <a:pt x="404" y="185"/>
                  </a:lnTo>
                  <a:lnTo>
                    <a:pt x="409" y="190"/>
                  </a:lnTo>
                  <a:lnTo>
                    <a:pt x="413" y="195"/>
                  </a:lnTo>
                  <a:lnTo>
                    <a:pt x="418" y="199"/>
                  </a:lnTo>
                  <a:lnTo>
                    <a:pt x="418" y="209"/>
                  </a:lnTo>
                  <a:lnTo>
                    <a:pt x="423" y="247"/>
                  </a:lnTo>
                  <a:lnTo>
                    <a:pt x="423" y="285"/>
                  </a:lnTo>
                  <a:lnTo>
                    <a:pt x="428" y="323"/>
                  </a:lnTo>
                  <a:lnTo>
                    <a:pt x="428" y="361"/>
                  </a:lnTo>
                  <a:lnTo>
                    <a:pt x="433" y="404"/>
                  </a:lnTo>
                  <a:lnTo>
                    <a:pt x="437" y="442"/>
                  </a:lnTo>
                  <a:lnTo>
                    <a:pt x="437" y="480"/>
                  </a:lnTo>
                  <a:lnTo>
                    <a:pt x="442" y="518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33" y="542"/>
                  </a:lnTo>
                  <a:lnTo>
                    <a:pt x="428" y="546"/>
                  </a:lnTo>
                  <a:lnTo>
                    <a:pt x="413" y="551"/>
                  </a:lnTo>
                  <a:lnTo>
                    <a:pt x="404" y="546"/>
                  </a:lnTo>
                  <a:lnTo>
                    <a:pt x="390" y="542"/>
                  </a:lnTo>
                  <a:lnTo>
                    <a:pt x="380" y="527"/>
                  </a:lnTo>
                  <a:lnTo>
                    <a:pt x="361" y="332"/>
                  </a:lnTo>
                  <a:lnTo>
                    <a:pt x="323" y="480"/>
                  </a:lnTo>
                  <a:lnTo>
                    <a:pt x="347" y="870"/>
                  </a:lnTo>
                  <a:lnTo>
                    <a:pt x="337" y="894"/>
                  </a:lnTo>
                  <a:lnTo>
                    <a:pt x="323" y="908"/>
                  </a:lnTo>
                  <a:lnTo>
                    <a:pt x="314" y="917"/>
                  </a:lnTo>
                  <a:lnTo>
                    <a:pt x="299" y="922"/>
                  </a:lnTo>
                  <a:lnTo>
                    <a:pt x="285" y="917"/>
                  </a:lnTo>
                  <a:lnTo>
                    <a:pt x="276" y="908"/>
                  </a:lnTo>
                  <a:lnTo>
                    <a:pt x="261" y="894"/>
                  </a:lnTo>
                  <a:lnTo>
                    <a:pt x="252" y="870"/>
                  </a:lnTo>
                  <a:lnTo>
                    <a:pt x="233" y="589"/>
                  </a:lnTo>
                  <a:lnTo>
                    <a:pt x="228" y="584"/>
                  </a:lnTo>
                  <a:lnTo>
                    <a:pt x="228" y="580"/>
                  </a:lnTo>
                  <a:lnTo>
                    <a:pt x="228" y="575"/>
                  </a:lnTo>
                  <a:lnTo>
                    <a:pt x="228" y="565"/>
                  </a:lnTo>
                  <a:lnTo>
                    <a:pt x="228" y="561"/>
                  </a:lnTo>
                  <a:lnTo>
                    <a:pt x="223" y="556"/>
                  </a:lnTo>
                  <a:lnTo>
                    <a:pt x="218" y="556"/>
                  </a:lnTo>
                </a:path>
              </a:pathLst>
            </a:custGeom>
            <a:gradFill rotWithShape="1">
              <a:gsLst>
                <a:gs pos="0">
                  <a:srgbClr val="BDFFFF"/>
                </a:gs>
                <a:gs pos="100000">
                  <a:srgbClr val="577676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2146351" name="Oval 47"/>
          <p:cNvSpPr>
            <a:spLocks noChangeArrowheads="1"/>
          </p:cNvSpPr>
          <p:nvPr/>
        </p:nvSpPr>
        <p:spPr bwMode="auto">
          <a:xfrm>
            <a:off x="1127125" y="4149725"/>
            <a:ext cx="374650" cy="287338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 sz="1200" b="1">
              <a:solidFill>
                <a:srgbClr val="FFFFFF"/>
              </a:solidFill>
              <a:latin typeface="Times New Roman" pitchFamily="18" charset="0"/>
              <a:ea typeface="굴림체" pitchFamily="49" charset="-127"/>
            </a:endParaRPr>
          </a:p>
        </p:txBody>
      </p:sp>
      <p:grpSp>
        <p:nvGrpSpPr>
          <p:cNvPr id="3277851" name="Group 48"/>
          <p:cNvGrpSpPr>
            <a:grpSpLocks/>
          </p:cNvGrpSpPr>
          <p:nvPr/>
        </p:nvGrpSpPr>
        <p:grpSpPr bwMode="auto">
          <a:xfrm>
            <a:off x="2149475" y="3573463"/>
            <a:ext cx="600075" cy="2520950"/>
            <a:chOff x="1600" y="1593"/>
            <a:chExt cx="451" cy="922"/>
          </a:xfrm>
        </p:grpSpPr>
        <p:sp>
          <p:nvSpPr>
            <p:cNvPr id="3277873" name="Freeform 49"/>
            <p:cNvSpPr>
              <a:spLocks/>
            </p:cNvSpPr>
            <p:nvPr/>
          </p:nvSpPr>
          <p:spPr bwMode="auto">
            <a:xfrm>
              <a:off x="1609" y="1593"/>
              <a:ext cx="442" cy="922"/>
            </a:xfrm>
            <a:custGeom>
              <a:avLst/>
              <a:gdLst>
                <a:gd name="T0" fmla="*/ 209 w 442"/>
                <a:gd name="T1" fmla="*/ 556 h 922"/>
                <a:gd name="T2" fmla="*/ 204 w 442"/>
                <a:gd name="T3" fmla="*/ 565 h 922"/>
                <a:gd name="T4" fmla="*/ 204 w 442"/>
                <a:gd name="T5" fmla="*/ 575 h 922"/>
                <a:gd name="T6" fmla="*/ 204 w 442"/>
                <a:gd name="T7" fmla="*/ 584 h 922"/>
                <a:gd name="T8" fmla="*/ 185 w 442"/>
                <a:gd name="T9" fmla="*/ 870 h 922"/>
                <a:gd name="T10" fmla="*/ 161 w 442"/>
                <a:gd name="T11" fmla="*/ 908 h 922"/>
                <a:gd name="T12" fmla="*/ 138 w 442"/>
                <a:gd name="T13" fmla="*/ 922 h 922"/>
                <a:gd name="T14" fmla="*/ 114 w 442"/>
                <a:gd name="T15" fmla="*/ 908 h 922"/>
                <a:gd name="T16" fmla="*/ 90 w 442"/>
                <a:gd name="T17" fmla="*/ 870 h 922"/>
                <a:gd name="T18" fmla="*/ 81 w 442"/>
                <a:gd name="T19" fmla="*/ 332 h 922"/>
                <a:gd name="T20" fmla="*/ 47 w 442"/>
                <a:gd name="T21" fmla="*/ 542 h 922"/>
                <a:gd name="T22" fmla="*/ 23 w 442"/>
                <a:gd name="T23" fmla="*/ 551 h 922"/>
                <a:gd name="T24" fmla="*/ 9 w 442"/>
                <a:gd name="T25" fmla="*/ 542 h 922"/>
                <a:gd name="T26" fmla="*/ 0 w 442"/>
                <a:gd name="T27" fmla="*/ 527 h 922"/>
                <a:gd name="T28" fmla="*/ 4 w 442"/>
                <a:gd name="T29" fmla="*/ 480 h 922"/>
                <a:gd name="T30" fmla="*/ 9 w 442"/>
                <a:gd name="T31" fmla="*/ 399 h 922"/>
                <a:gd name="T32" fmla="*/ 14 w 442"/>
                <a:gd name="T33" fmla="*/ 323 h 922"/>
                <a:gd name="T34" fmla="*/ 19 w 442"/>
                <a:gd name="T35" fmla="*/ 247 h 922"/>
                <a:gd name="T36" fmla="*/ 28 w 442"/>
                <a:gd name="T37" fmla="*/ 199 h 922"/>
                <a:gd name="T38" fmla="*/ 42 w 442"/>
                <a:gd name="T39" fmla="*/ 190 h 922"/>
                <a:gd name="T40" fmla="*/ 57 w 442"/>
                <a:gd name="T41" fmla="*/ 185 h 922"/>
                <a:gd name="T42" fmla="*/ 71 w 442"/>
                <a:gd name="T43" fmla="*/ 180 h 922"/>
                <a:gd name="T44" fmla="*/ 204 w 442"/>
                <a:gd name="T45" fmla="*/ 180 h 922"/>
                <a:gd name="T46" fmla="*/ 171 w 442"/>
                <a:gd name="T47" fmla="*/ 171 h 922"/>
                <a:gd name="T48" fmla="*/ 142 w 442"/>
                <a:gd name="T49" fmla="*/ 147 h 922"/>
                <a:gd name="T50" fmla="*/ 128 w 442"/>
                <a:gd name="T51" fmla="*/ 123 h 922"/>
                <a:gd name="T52" fmla="*/ 119 w 442"/>
                <a:gd name="T53" fmla="*/ 90 h 922"/>
                <a:gd name="T54" fmla="*/ 128 w 442"/>
                <a:gd name="T55" fmla="*/ 57 h 922"/>
                <a:gd name="T56" fmla="*/ 152 w 442"/>
                <a:gd name="T57" fmla="*/ 28 h 922"/>
                <a:gd name="T58" fmla="*/ 180 w 442"/>
                <a:gd name="T59" fmla="*/ 9 h 922"/>
                <a:gd name="T60" fmla="*/ 218 w 442"/>
                <a:gd name="T61" fmla="*/ 0 h 922"/>
                <a:gd name="T62" fmla="*/ 257 w 442"/>
                <a:gd name="T63" fmla="*/ 9 h 922"/>
                <a:gd name="T64" fmla="*/ 290 w 442"/>
                <a:gd name="T65" fmla="*/ 28 h 922"/>
                <a:gd name="T66" fmla="*/ 314 w 442"/>
                <a:gd name="T67" fmla="*/ 57 h 922"/>
                <a:gd name="T68" fmla="*/ 318 w 442"/>
                <a:gd name="T69" fmla="*/ 90 h 922"/>
                <a:gd name="T70" fmla="*/ 314 w 442"/>
                <a:gd name="T71" fmla="*/ 123 h 922"/>
                <a:gd name="T72" fmla="*/ 299 w 442"/>
                <a:gd name="T73" fmla="*/ 147 h 922"/>
                <a:gd name="T74" fmla="*/ 271 w 442"/>
                <a:gd name="T75" fmla="*/ 171 h 922"/>
                <a:gd name="T76" fmla="*/ 237 w 442"/>
                <a:gd name="T77" fmla="*/ 180 h 922"/>
                <a:gd name="T78" fmla="*/ 371 w 442"/>
                <a:gd name="T79" fmla="*/ 180 h 922"/>
                <a:gd name="T80" fmla="*/ 394 w 442"/>
                <a:gd name="T81" fmla="*/ 185 h 922"/>
                <a:gd name="T82" fmla="*/ 409 w 442"/>
                <a:gd name="T83" fmla="*/ 190 h 922"/>
                <a:gd name="T84" fmla="*/ 418 w 442"/>
                <a:gd name="T85" fmla="*/ 199 h 922"/>
                <a:gd name="T86" fmla="*/ 423 w 442"/>
                <a:gd name="T87" fmla="*/ 247 h 922"/>
                <a:gd name="T88" fmla="*/ 428 w 442"/>
                <a:gd name="T89" fmla="*/ 323 h 922"/>
                <a:gd name="T90" fmla="*/ 433 w 442"/>
                <a:gd name="T91" fmla="*/ 404 h 922"/>
                <a:gd name="T92" fmla="*/ 437 w 442"/>
                <a:gd name="T93" fmla="*/ 480 h 922"/>
                <a:gd name="T94" fmla="*/ 442 w 442"/>
                <a:gd name="T95" fmla="*/ 527 h 922"/>
                <a:gd name="T96" fmla="*/ 433 w 442"/>
                <a:gd name="T97" fmla="*/ 542 h 922"/>
                <a:gd name="T98" fmla="*/ 413 w 442"/>
                <a:gd name="T99" fmla="*/ 551 h 922"/>
                <a:gd name="T100" fmla="*/ 390 w 442"/>
                <a:gd name="T101" fmla="*/ 542 h 922"/>
                <a:gd name="T102" fmla="*/ 361 w 442"/>
                <a:gd name="T103" fmla="*/ 332 h 922"/>
                <a:gd name="T104" fmla="*/ 347 w 442"/>
                <a:gd name="T105" fmla="*/ 870 h 922"/>
                <a:gd name="T106" fmla="*/ 323 w 442"/>
                <a:gd name="T107" fmla="*/ 908 h 922"/>
                <a:gd name="T108" fmla="*/ 299 w 442"/>
                <a:gd name="T109" fmla="*/ 922 h 922"/>
                <a:gd name="T110" fmla="*/ 276 w 442"/>
                <a:gd name="T111" fmla="*/ 908 h 922"/>
                <a:gd name="T112" fmla="*/ 252 w 442"/>
                <a:gd name="T113" fmla="*/ 870 h 922"/>
                <a:gd name="T114" fmla="*/ 228 w 442"/>
                <a:gd name="T115" fmla="*/ 584 h 922"/>
                <a:gd name="T116" fmla="*/ 228 w 442"/>
                <a:gd name="T117" fmla="*/ 575 h 922"/>
                <a:gd name="T118" fmla="*/ 228 w 442"/>
                <a:gd name="T119" fmla="*/ 561 h 922"/>
                <a:gd name="T120" fmla="*/ 223 w 442"/>
                <a:gd name="T121" fmla="*/ 556 h 9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2"/>
                <a:gd name="T184" fmla="*/ 0 h 922"/>
                <a:gd name="T185" fmla="*/ 442 w 442"/>
                <a:gd name="T186" fmla="*/ 922 h 9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2" h="922">
                  <a:moveTo>
                    <a:pt x="218" y="556"/>
                  </a:moveTo>
                  <a:lnTo>
                    <a:pt x="209" y="556"/>
                  </a:lnTo>
                  <a:lnTo>
                    <a:pt x="209" y="561"/>
                  </a:lnTo>
                  <a:lnTo>
                    <a:pt x="204" y="565"/>
                  </a:lnTo>
                  <a:lnTo>
                    <a:pt x="204" y="570"/>
                  </a:lnTo>
                  <a:lnTo>
                    <a:pt x="204" y="575"/>
                  </a:lnTo>
                  <a:lnTo>
                    <a:pt x="204" y="580"/>
                  </a:lnTo>
                  <a:lnTo>
                    <a:pt x="204" y="584"/>
                  </a:lnTo>
                  <a:lnTo>
                    <a:pt x="204" y="589"/>
                  </a:lnTo>
                  <a:lnTo>
                    <a:pt x="185" y="870"/>
                  </a:lnTo>
                  <a:lnTo>
                    <a:pt x="176" y="894"/>
                  </a:lnTo>
                  <a:lnTo>
                    <a:pt x="161" y="908"/>
                  </a:lnTo>
                  <a:lnTo>
                    <a:pt x="147" y="917"/>
                  </a:lnTo>
                  <a:lnTo>
                    <a:pt x="138" y="922"/>
                  </a:lnTo>
                  <a:lnTo>
                    <a:pt x="123" y="917"/>
                  </a:lnTo>
                  <a:lnTo>
                    <a:pt x="114" y="908"/>
                  </a:lnTo>
                  <a:lnTo>
                    <a:pt x="100" y="894"/>
                  </a:lnTo>
                  <a:lnTo>
                    <a:pt x="90" y="870"/>
                  </a:lnTo>
                  <a:lnTo>
                    <a:pt x="114" y="480"/>
                  </a:lnTo>
                  <a:lnTo>
                    <a:pt x="81" y="332"/>
                  </a:lnTo>
                  <a:lnTo>
                    <a:pt x="61" y="527"/>
                  </a:lnTo>
                  <a:lnTo>
                    <a:pt x="47" y="542"/>
                  </a:lnTo>
                  <a:lnTo>
                    <a:pt x="38" y="546"/>
                  </a:lnTo>
                  <a:lnTo>
                    <a:pt x="23" y="551"/>
                  </a:lnTo>
                  <a:lnTo>
                    <a:pt x="14" y="546"/>
                  </a:lnTo>
                  <a:lnTo>
                    <a:pt x="9" y="542"/>
                  </a:lnTo>
                  <a:lnTo>
                    <a:pt x="0" y="532"/>
                  </a:lnTo>
                  <a:lnTo>
                    <a:pt x="0" y="527"/>
                  </a:lnTo>
                  <a:lnTo>
                    <a:pt x="0" y="518"/>
                  </a:lnTo>
                  <a:lnTo>
                    <a:pt x="4" y="480"/>
                  </a:lnTo>
                  <a:lnTo>
                    <a:pt x="4" y="437"/>
                  </a:lnTo>
                  <a:lnTo>
                    <a:pt x="9" y="399"/>
                  </a:lnTo>
                  <a:lnTo>
                    <a:pt x="9" y="361"/>
                  </a:lnTo>
                  <a:lnTo>
                    <a:pt x="14" y="323"/>
                  </a:lnTo>
                  <a:lnTo>
                    <a:pt x="19" y="285"/>
                  </a:lnTo>
                  <a:lnTo>
                    <a:pt x="19" y="247"/>
                  </a:lnTo>
                  <a:lnTo>
                    <a:pt x="23" y="209"/>
                  </a:lnTo>
                  <a:lnTo>
                    <a:pt x="28" y="199"/>
                  </a:lnTo>
                  <a:lnTo>
                    <a:pt x="33" y="195"/>
                  </a:lnTo>
                  <a:lnTo>
                    <a:pt x="42" y="190"/>
                  </a:lnTo>
                  <a:lnTo>
                    <a:pt x="47" y="185"/>
                  </a:lnTo>
                  <a:lnTo>
                    <a:pt x="57" y="185"/>
                  </a:lnTo>
                  <a:lnTo>
                    <a:pt x="66" y="180"/>
                  </a:lnTo>
                  <a:lnTo>
                    <a:pt x="71" y="180"/>
                  </a:lnTo>
                  <a:lnTo>
                    <a:pt x="81" y="180"/>
                  </a:lnTo>
                  <a:lnTo>
                    <a:pt x="204" y="180"/>
                  </a:lnTo>
                  <a:lnTo>
                    <a:pt x="185" y="176"/>
                  </a:lnTo>
                  <a:lnTo>
                    <a:pt x="171" y="171"/>
                  </a:lnTo>
                  <a:lnTo>
                    <a:pt x="157" y="161"/>
                  </a:lnTo>
                  <a:lnTo>
                    <a:pt x="142" y="147"/>
                  </a:lnTo>
                  <a:lnTo>
                    <a:pt x="133" y="137"/>
                  </a:lnTo>
                  <a:lnTo>
                    <a:pt x="128" y="123"/>
                  </a:lnTo>
                  <a:lnTo>
                    <a:pt x="123" y="109"/>
                  </a:lnTo>
                  <a:lnTo>
                    <a:pt x="119" y="90"/>
                  </a:lnTo>
                  <a:lnTo>
                    <a:pt x="123" y="71"/>
                  </a:lnTo>
                  <a:lnTo>
                    <a:pt x="128" y="57"/>
                  </a:lnTo>
                  <a:lnTo>
                    <a:pt x="138" y="42"/>
                  </a:lnTo>
                  <a:lnTo>
                    <a:pt x="152" y="28"/>
                  </a:lnTo>
                  <a:lnTo>
                    <a:pt x="166" y="14"/>
                  </a:lnTo>
                  <a:lnTo>
                    <a:pt x="180" y="9"/>
                  </a:lnTo>
                  <a:lnTo>
                    <a:pt x="199" y="4"/>
                  </a:lnTo>
                  <a:lnTo>
                    <a:pt x="218" y="0"/>
                  </a:lnTo>
                  <a:lnTo>
                    <a:pt x="237" y="4"/>
                  </a:lnTo>
                  <a:lnTo>
                    <a:pt x="257" y="9"/>
                  </a:lnTo>
                  <a:lnTo>
                    <a:pt x="276" y="14"/>
                  </a:lnTo>
                  <a:lnTo>
                    <a:pt x="290" y="28"/>
                  </a:lnTo>
                  <a:lnTo>
                    <a:pt x="304" y="42"/>
                  </a:lnTo>
                  <a:lnTo>
                    <a:pt x="314" y="57"/>
                  </a:lnTo>
                  <a:lnTo>
                    <a:pt x="318" y="71"/>
                  </a:lnTo>
                  <a:lnTo>
                    <a:pt x="318" y="90"/>
                  </a:lnTo>
                  <a:lnTo>
                    <a:pt x="318" y="109"/>
                  </a:lnTo>
                  <a:lnTo>
                    <a:pt x="314" y="123"/>
                  </a:lnTo>
                  <a:lnTo>
                    <a:pt x="309" y="137"/>
                  </a:lnTo>
                  <a:lnTo>
                    <a:pt x="299" y="147"/>
                  </a:lnTo>
                  <a:lnTo>
                    <a:pt x="285" y="161"/>
                  </a:lnTo>
                  <a:lnTo>
                    <a:pt x="271" y="171"/>
                  </a:lnTo>
                  <a:lnTo>
                    <a:pt x="257" y="176"/>
                  </a:lnTo>
                  <a:lnTo>
                    <a:pt x="237" y="180"/>
                  </a:lnTo>
                  <a:lnTo>
                    <a:pt x="356" y="180"/>
                  </a:lnTo>
                  <a:lnTo>
                    <a:pt x="371" y="180"/>
                  </a:lnTo>
                  <a:lnTo>
                    <a:pt x="385" y="180"/>
                  </a:lnTo>
                  <a:lnTo>
                    <a:pt x="394" y="185"/>
                  </a:lnTo>
                  <a:lnTo>
                    <a:pt x="404" y="185"/>
                  </a:lnTo>
                  <a:lnTo>
                    <a:pt x="409" y="190"/>
                  </a:lnTo>
                  <a:lnTo>
                    <a:pt x="413" y="195"/>
                  </a:lnTo>
                  <a:lnTo>
                    <a:pt x="418" y="199"/>
                  </a:lnTo>
                  <a:lnTo>
                    <a:pt x="418" y="209"/>
                  </a:lnTo>
                  <a:lnTo>
                    <a:pt x="423" y="247"/>
                  </a:lnTo>
                  <a:lnTo>
                    <a:pt x="423" y="285"/>
                  </a:lnTo>
                  <a:lnTo>
                    <a:pt x="428" y="323"/>
                  </a:lnTo>
                  <a:lnTo>
                    <a:pt x="428" y="361"/>
                  </a:lnTo>
                  <a:lnTo>
                    <a:pt x="433" y="404"/>
                  </a:lnTo>
                  <a:lnTo>
                    <a:pt x="437" y="442"/>
                  </a:lnTo>
                  <a:lnTo>
                    <a:pt x="437" y="480"/>
                  </a:lnTo>
                  <a:lnTo>
                    <a:pt x="442" y="518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33" y="542"/>
                  </a:lnTo>
                  <a:lnTo>
                    <a:pt x="428" y="546"/>
                  </a:lnTo>
                  <a:lnTo>
                    <a:pt x="413" y="551"/>
                  </a:lnTo>
                  <a:lnTo>
                    <a:pt x="404" y="546"/>
                  </a:lnTo>
                  <a:lnTo>
                    <a:pt x="390" y="542"/>
                  </a:lnTo>
                  <a:lnTo>
                    <a:pt x="380" y="527"/>
                  </a:lnTo>
                  <a:lnTo>
                    <a:pt x="361" y="332"/>
                  </a:lnTo>
                  <a:lnTo>
                    <a:pt x="323" y="480"/>
                  </a:lnTo>
                  <a:lnTo>
                    <a:pt x="347" y="870"/>
                  </a:lnTo>
                  <a:lnTo>
                    <a:pt x="337" y="894"/>
                  </a:lnTo>
                  <a:lnTo>
                    <a:pt x="323" y="908"/>
                  </a:lnTo>
                  <a:lnTo>
                    <a:pt x="314" y="917"/>
                  </a:lnTo>
                  <a:lnTo>
                    <a:pt x="299" y="922"/>
                  </a:lnTo>
                  <a:lnTo>
                    <a:pt x="285" y="917"/>
                  </a:lnTo>
                  <a:lnTo>
                    <a:pt x="276" y="908"/>
                  </a:lnTo>
                  <a:lnTo>
                    <a:pt x="261" y="894"/>
                  </a:lnTo>
                  <a:lnTo>
                    <a:pt x="252" y="870"/>
                  </a:lnTo>
                  <a:lnTo>
                    <a:pt x="233" y="589"/>
                  </a:lnTo>
                  <a:lnTo>
                    <a:pt x="228" y="584"/>
                  </a:lnTo>
                  <a:lnTo>
                    <a:pt x="228" y="580"/>
                  </a:lnTo>
                  <a:lnTo>
                    <a:pt x="228" y="575"/>
                  </a:lnTo>
                  <a:lnTo>
                    <a:pt x="228" y="565"/>
                  </a:lnTo>
                  <a:lnTo>
                    <a:pt x="228" y="561"/>
                  </a:lnTo>
                  <a:lnTo>
                    <a:pt x="223" y="556"/>
                  </a:lnTo>
                  <a:lnTo>
                    <a:pt x="218" y="556"/>
                  </a:lnTo>
                  <a:close/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5E470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77874" name="Freeform 50"/>
            <p:cNvSpPr>
              <a:spLocks/>
            </p:cNvSpPr>
            <p:nvPr/>
          </p:nvSpPr>
          <p:spPr bwMode="auto">
            <a:xfrm>
              <a:off x="1600" y="1593"/>
              <a:ext cx="442" cy="922"/>
            </a:xfrm>
            <a:custGeom>
              <a:avLst/>
              <a:gdLst>
                <a:gd name="T0" fmla="*/ 209 w 442"/>
                <a:gd name="T1" fmla="*/ 556 h 922"/>
                <a:gd name="T2" fmla="*/ 204 w 442"/>
                <a:gd name="T3" fmla="*/ 565 h 922"/>
                <a:gd name="T4" fmla="*/ 204 w 442"/>
                <a:gd name="T5" fmla="*/ 575 h 922"/>
                <a:gd name="T6" fmla="*/ 204 w 442"/>
                <a:gd name="T7" fmla="*/ 584 h 922"/>
                <a:gd name="T8" fmla="*/ 185 w 442"/>
                <a:gd name="T9" fmla="*/ 870 h 922"/>
                <a:gd name="T10" fmla="*/ 161 w 442"/>
                <a:gd name="T11" fmla="*/ 908 h 922"/>
                <a:gd name="T12" fmla="*/ 138 w 442"/>
                <a:gd name="T13" fmla="*/ 922 h 922"/>
                <a:gd name="T14" fmla="*/ 114 w 442"/>
                <a:gd name="T15" fmla="*/ 908 h 922"/>
                <a:gd name="T16" fmla="*/ 90 w 442"/>
                <a:gd name="T17" fmla="*/ 870 h 922"/>
                <a:gd name="T18" fmla="*/ 81 w 442"/>
                <a:gd name="T19" fmla="*/ 332 h 922"/>
                <a:gd name="T20" fmla="*/ 47 w 442"/>
                <a:gd name="T21" fmla="*/ 542 h 922"/>
                <a:gd name="T22" fmla="*/ 23 w 442"/>
                <a:gd name="T23" fmla="*/ 551 h 922"/>
                <a:gd name="T24" fmla="*/ 9 w 442"/>
                <a:gd name="T25" fmla="*/ 542 h 922"/>
                <a:gd name="T26" fmla="*/ 0 w 442"/>
                <a:gd name="T27" fmla="*/ 527 h 922"/>
                <a:gd name="T28" fmla="*/ 4 w 442"/>
                <a:gd name="T29" fmla="*/ 480 h 922"/>
                <a:gd name="T30" fmla="*/ 9 w 442"/>
                <a:gd name="T31" fmla="*/ 399 h 922"/>
                <a:gd name="T32" fmla="*/ 14 w 442"/>
                <a:gd name="T33" fmla="*/ 323 h 922"/>
                <a:gd name="T34" fmla="*/ 19 w 442"/>
                <a:gd name="T35" fmla="*/ 247 h 922"/>
                <a:gd name="T36" fmla="*/ 28 w 442"/>
                <a:gd name="T37" fmla="*/ 199 h 922"/>
                <a:gd name="T38" fmla="*/ 42 w 442"/>
                <a:gd name="T39" fmla="*/ 190 h 922"/>
                <a:gd name="T40" fmla="*/ 57 w 442"/>
                <a:gd name="T41" fmla="*/ 185 h 922"/>
                <a:gd name="T42" fmla="*/ 71 w 442"/>
                <a:gd name="T43" fmla="*/ 180 h 922"/>
                <a:gd name="T44" fmla="*/ 204 w 442"/>
                <a:gd name="T45" fmla="*/ 180 h 922"/>
                <a:gd name="T46" fmla="*/ 171 w 442"/>
                <a:gd name="T47" fmla="*/ 171 h 922"/>
                <a:gd name="T48" fmla="*/ 142 w 442"/>
                <a:gd name="T49" fmla="*/ 147 h 922"/>
                <a:gd name="T50" fmla="*/ 128 w 442"/>
                <a:gd name="T51" fmla="*/ 123 h 922"/>
                <a:gd name="T52" fmla="*/ 119 w 442"/>
                <a:gd name="T53" fmla="*/ 90 h 922"/>
                <a:gd name="T54" fmla="*/ 128 w 442"/>
                <a:gd name="T55" fmla="*/ 57 h 922"/>
                <a:gd name="T56" fmla="*/ 152 w 442"/>
                <a:gd name="T57" fmla="*/ 28 h 922"/>
                <a:gd name="T58" fmla="*/ 180 w 442"/>
                <a:gd name="T59" fmla="*/ 9 h 922"/>
                <a:gd name="T60" fmla="*/ 218 w 442"/>
                <a:gd name="T61" fmla="*/ 0 h 922"/>
                <a:gd name="T62" fmla="*/ 257 w 442"/>
                <a:gd name="T63" fmla="*/ 9 h 922"/>
                <a:gd name="T64" fmla="*/ 290 w 442"/>
                <a:gd name="T65" fmla="*/ 28 h 922"/>
                <a:gd name="T66" fmla="*/ 314 w 442"/>
                <a:gd name="T67" fmla="*/ 57 h 922"/>
                <a:gd name="T68" fmla="*/ 318 w 442"/>
                <a:gd name="T69" fmla="*/ 90 h 922"/>
                <a:gd name="T70" fmla="*/ 314 w 442"/>
                <a:gd name="T71" fmla="*/ 123 h 922"/>
                <a:gd name="T72" fmla="*/ 299 w 442"/>
                <a:gd name="T73" fmla="*/ 147 h 922"/>
                <a:gd name="T74" fmla="*/ 271 w 442"/>
                <a:gd name="T75" fmla="*/ 171 h 922"/>
                <a:gd name="T76" fmla="*/ 237 w 442"/>
                <a:gd name="T77" fmla="*/ 180 h 922"/>
                <a:gd name="T78" fmla="*/ 371 w 442"/>
                <a:gd name="T79" fmla="*/ 180 h 922"/>
                <a:gd name="T80" fmla="*/ 394 w 442"/>
                <a:gd name="T81" fmla="*/ 185 h 922"/>
                <a:gd name="T82" fmla="*/ 409 w 442"/>
                <a:gd name="T83" fmla="*/ 190 h 922"/>
                <a:gd name="T84" fmla="*/ 418 w 442"/>
                <a:gd name="T85" fmla="*/ 199 h 922"/>
                <a:gd name="T86" fmla="*/ 423 w 442"/>
                <a:gd name="T87" fmla="*/ 247 h 922"/>
                <a:gd name="T88" fmla="*/ 428 w 442"/>
                <a:gd name="T89" fmla="*/ 323 h 922"/>
                <a:gd name="T90" fmla="*/ 433 w 442"/>
                <a:gd name="T91" fmla="*/ 404 h 922"/>
                <a:gd name="T92" fmla="*/ 437 w 442"/>
                <a:gd name="T93" fmla="*/ 480 h 922"/>
                <a:gd name="T94" fmla="*/ 442 w 442"/>
                <a:gd name="T95" fmla="*/ 527 h 922"/>
                <a:gd name="T96" fmla="*/ 433 w 442"/>
                <a:gd name="T97" fmla="*/ 542 h 922"/>
                <a:gd name="T98" fmla="*/ 413 w 442"/>
                <a:gd name="T99" fmla="*/ 551 h 922"/>
                <a:gd name="T100" fmla="*/ 390 w 442"/>
                <a:gd name="T101" fmla="*/ 542 h 922"/>
                <a:gd name="T102" fmla="*/ 361 w 442"/>
                <a:gd name="T103" fmla="*/ 332 h 922"/>
                <a:gd name="T104" fmla="*/ 347 w 442"/>
                <a:gd name="T105" fmla="*/ 870 h 922"/>
                <a:gd name="T106" fmla="*/ 323 w 442"/>
                <a:gd name="T107" fmla="*/ 908 h 922"/>
                <a:gd name="T108" fmla="*/ 299 w 442"/>
                <a:gd name="T109" fmla="*/ 922 h 922"/>
                <a:gd name="T110" fmla="*/ 276 w 442"/>
                <a:gd name="T111" fmla="*/ 908 h 922"/>
                <a:gd name="T112" fmla="*/ 252 w 442"/>
                <a:gd name="T113" fmla="*/ 870 h 922"/>
                <a:gd name="T114" fmla="*/ 228 w 442"/>
                <a:gd name="T115" fmla="*/ 584 h 922"/>
                <a:gd name="T116" fmla="*/ 228 w 442"/>
                <a:gd name="T117" fmla="*/ 575 h 922"/>
                <a:gd name="T118" fmla="*/ 228 w 442"/>
                <a:gd name="T119" fmla="*/ 561 h 922"/>
                <a:gd name="T120" fmla="*/ 223 w 442"/>
                <a:gd name="T121" fmla="*/ 556 h 9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2"/>
                <a:gd name="T184" fmla="*/ 0 h 922"/>
                <a:gd name="T185" fmla="*/ 442 w 442"/>
                <a:gd name="T186" fmla="*/ 922 h 9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2" h="922">
                  <a:moveTo>
                    <a:pt x="218" y="556"/>
                  </a:moveTo>
                  <a:lnTo>
                    <a:pt x="209" y="556"/>
                  </a:lnTo>
                  <a:lnTo>
                    <a:pt x="209" y="561"/>
                  </a:lnTo>
                  <a:lnTo>
                    <a:pt x="204" y="565"/>
                  </a:lnTo>
                  <a:lnTo>
                    <a:pt x="204" y="570"/>
                  </a:lnTo>
                  <a:lnTo>
                    <a:pt x="204" y="575"/>
                  </a:lnTo>
                  <a:lnTo>
                    <a:pt x="204" y="580"/>
                  </a:lnTo>
                  <a:lnTo>
                    <a:pt x="204" y="584"/>
                  </a:lnTo>
                  <a:lnTo>
                    <a:pt x="204" y="589"/>
                  </a:lnTo>
                  <a:lnTo>
                    <a:pt x="185" y="870"/>
                  </a:lnTo>
                  <a:lnTo>
                    <a:pt x="176" y="894"/>
                  </a:lnTo>
                  <a:lnTo>
                    <a:pt x="161" y="908"/>
                  </a:lnTo>
                  <a:lnTo>
                    <a:pt x="147" y="917"/>
                  </a:lnTo>
                  <a:lnTo>
                    <a:pt x="138" y="922"/>
                  </a:lnTo>
                  <a:lnTo>
                    <a:pt x="123" y="917"/>
                  </a:lnTo>
                  <a:lnTo>
                    <a:pt x="114" y="908"/>
                  </a:lnTo>
                  <a:lnTo>
                    <a:pt x="100" y="894"/>
                  </a:lnTo>
                  <a:lnTo>
                    <a:pt x="90" y="870"/>
                  </a:lnTo>
                  <a:lnTo>
                    <a:pt x="114" y="480"/>
                  </a:lnTo>
                  <a:lnTo>
                    <a:pt x="81" y="332"/>
                  </a:lnTo>
                  <a:lnTo>
                    <a:pt x="61" y="527"/>
                  </a:lnTo>
                  <a:lnTo>
                    <a:pt x="47" y="542"/>
                  </a:lnTo>
                  <a:lnTo>
                    <a:pt x="38" y="546"/>
                  </a:lnTo>
                  <a:lnTo>
                    <a:pt x="23" y="551"/>
                  </a:lnTo>
                  <a:lnTo>
                    <a:pt x="14" y="546"/>
                  </a:lnTo>
                  <a:lnTo>
                    <a:pt x="9" y="542"/>
                  </a:lnTo>
                  <a:lnTo>
                    <a:pt x="0" y="532"/>
                  </a:lnTo>
                  <a:lnTo>
                    <a:pt x="0" y="527"/>
                  </a:lnTo>
                  <a:lnTo>
                    <a:pt x="0" y="518"/>
                  </a:lnTo>
                  <a:lnTo>
                    <a:pt x="4" y="480"/>
                  </a:lnTo>
                  <a:lnTo>
                    <a:pt x="4" y="437"/>
                  </a:lnTo>
                  <a:lnTo>
                    <a:pt x="9" y="399"/>
                  </a:lnTo>
                  <a:lnTo>
                    <a:pt x="9" y="361"/>
                  </a:lnTo>
                  <a:lnTo>
                    <a:pt x="14" y="323"/>
                  </a:lnTo>
                  <a:lnTo>
                    <a:pt x="19" y="285"/>
                  </a:lnTo>
                  <a:lnTo>
                    <a:pt x="19" y="247"/>
                  </a:lnTo>
                  <a:lnTo>
                    <a:pt x="23" y="209"/>
                  </a:lnTo>
                  <a:lnTo>
                    <a:pt x="28" y="199"/>
                  </a:lnTo>
                  <a:lnTo>
                    <a:pt x="33" y="195"/>
                  </a:lnTo>
                  <a:lnTo>
                    <a:pt x="42" y="190"/>
                  </a:lnTo>
                  <a:lnTo>
                    <a:pt x="47" y="185"/>
                  </a:lnTo>
                  <a:lnTo>
                    <a:pt x="57" y="185"/>
                  </a:lnTo>
                  <a:lnTo>
                    <a:pt x="66" y="180"/>
                  </a:lnTo>
                  <a:lnTo>
                    <a:pt x="71" y="180"/>
                  </a:lnTo>
                  <a:lnTo>
                    <a:pt x="81" y="180"/>
                  </a:lnTo>
                  <a:lnTo>
                    <a:pt x="204" y="180"/>
                  </a:lnTo>
                  <a:lnTo>
                    <a:pt x="185" y="176"/>
                  </a:lnTo>
                  <a:lnTo>
                    <a:pt x="171" y="171"/>
                  </a:lnTo>
                  <a:lnTo>
                    <a:pt x="157" y="161"/>
                  </a:lnTo>
                  <a:lnTo>
                    <a:pt x="142" y="147"/>
                  </a:lnTo>
                  <a:lnTo>
                    <a:pt x="133" y="137"/>
                  </a:lnTo>
                  <a:lnTo>
                    <a:pt x="128" y="123"/>
                  </a:lnTo>
                  <a:lnTo>
                    <a:pt x="123" y="109"/>
                  </a:lnTo>
                  <a:lnTo>
                    <a:pt x="119" y="90"/>
                  </a:lnTo>
                  <a:lnTo>
                    <a:pt x="123" y="71"/>
                  </a:lnTo>
                  <a:lnTo>
                    <a:pt x="128" y="57"/>
                  </a:lnTo>
                  <a:lnTo>
                    <a:pt x="138" y="42"/>
                  </a:lnTo>
                  <a:lnTo>
                    <a:pt x="152" y="28"/>
                  </a:lnTo>
                  <a:lnTo>
                    <a:pt x="166" y="14"/>
                  </a:lnTo>
                  <a:lnTo>
                    <a:pt x="180" y="9"/>
                  </a:lnTo>
                  <a:lnTo>
                    <a:pt x="199" y="4"/>
                  </a:lnTo>
                  <a:lnTo>
                    <a:pt x="218" y="0"/>
                  </a:lnTo>
                  <a:lnTo>
                    <a:pt x="237" y="4"/>
                  </a:lnTo>
                  <a:lnTo>
                    <a:pt x="257" y="9"/>
                  </a:lnTo>
                  <a:lnTo>
                    <a:pt x="276" y="14"/>
                  </a:lnTo>
                  <a:lnTo>
                    <a:pt x="290" y="28"/>
                  </a:lnTo>
                  <a:lnTo>
                    <a:pt x="304" y="42"/>
                  </a:lnTo>
                  <a:lnTo>
                    <a:pt x="314" y="57"/>
                  </a:lnTo>
                  <a:lnTo>
                    <a:pt x="318" y="71"/>
                  </a:lnTo>
                  <a:lnTo>
                    <a:pt x="318" y="90"/>
                  </a:lnTo>
                  <a:lnTo>
                    <a:pt x="318" y="109"/>
                  </a:lnTo>
                  <a:lnTo>
                    <a:pt x="314" y="123"/>
                  </a:lnTo>
                  <a:lnTo>
                    <a:pt x="309" y="137"/>
                  </a:lnTo>
                  <a:lnTo>
                    <a:pt x="299" y="147"/>
                  </a:lnTo>
                  <a:lnTo>
                    <a:pt x="285" y="161"/>
                  </a:lnTo>
                  <a:lnTo>
                    <a:pt x="271" y="171"/>
                  </a:lnTo>
                  <a:lnTo>
                    <a:pt x="257" y="176"/>
                  </a:lnTo>
                  <a:lnTo>
                    <a:pt x="237" y="180"/>
                  </a:lnTo>
                  <a:lnTo>
                    <a:pt x="356" y="180"/>
                  </a:lnTo>
                  <a:lnTo>
                    <a:pt x="371" y="180"/>
                  </a:lnTo>
                  <a:lnTo>
                    <a:pt x="385" y="180"/>
                  </a:lnTo>
                  <a:lnTo>
                    <a:pt x="394" y="185"/>
                  </a:lnTo>
                  <a:lnTo>
                    <a:pt x="404" y="185"/>
                  </a:lnTo>
                  <a:lnTo>
                    <a:pt x="409" y="190"/>
                  </a:lnTo>
                  <a:lnTo>
                    <a:pt x="413" y="195"/>
                  </a:lnTo>
                  <a:lnTo>
                    <a:pt x="418" y="199"/>
                  </a:lnTo>
                  <a:lnTo>
                    <a:pt x="418" y="209"/>
                  </a:lnTo>
                  <a:lnTo>
                    <a:pt x="423" y="247"/>
                  </a:lnTo>
                  <a:lnTo>
                    <a:pt x="423" y="285"/>
                  </a:lnTo>
                  <a:lnTo>
                    <a:pt x="428" y="323"/>
                  </a:lnTo>
                  <a:lnTo>
                    <a:pt x="428" y="361"/>
                  </a:lnTo>
                  <a:lnTo>
                    <a:pt x="433" y="404"/>
                  </a:lnTo>
                  <a:lnTo>
                    <a:pt x="437" y="442"/>
                  </a:lnTo>
                  <a:lnTo>
                    <a:pt x="437" y="480"/>
                  </a:lnTo>
                  <a:lnTo>
                    <a:pt x="442" y="518"/>
                  </a:lnTo>
                  <a:lnTo>
                    <a:pt x="442" y="527"/>
                  </a:lnTo>
                  <a:lnTo>
                    <a:pt x="442" y="532"/>
                  </a:lnTo>
                  <a:lnTo>
                    <a:pt x="433" y="542"/>
                  </a:lnTo>
                  <a:lnTo>
                    <a:pt x="428" y="546"/>
                  </a:lnTo>
                  <a:lnTo>
                    <a:pt x="413" y="551"/>
                  </a:lnTo>
                  <a:lnTo>
                    <a:pt x="404" y="546"/>
                  </a:lnTo>
                  <a:lnTo>
                    <a:pt x="390" y="542"/>
                  </a:lnTo>
                  <a:lnTo>
                    <a:pt x="380" y="527"/>
                  </a:lnTo>
                  <a:lnTo>
                    <a:pt x="361" y="332"/>
                  </a:lnTo>
                  <a:lnTo>
                    <a:pt x="323" y="480"/>
                  </a:lnTo>
                  <a:lnTo>
                    <a:pt x="347" y="870"/>
                  </a:lnTo>
                  <a:lnTo>
                    <a:pt x="337" y="894"/>
                  </a:lnTo>
                  <a:lnTo>
                    <a:pt x="323" y="908"/>
                  </a:lnTo>
                  <a:lnTo>
                    <a:pt x="314" y="917"/>
                  </a:lnTo>
                  <a:lnTo>
                    <a:pt x="299" y="922"/>
                  </a:lnTo>
                  <a:lnTo>
                    <a:pt x="285" y="917"/>
                  </a:lnTo>
                  <a:lnTo>
                    <a:pt x="276" y="908"/>
                  </a:lnTo>
                  <a:lnTo>
                    <a:pt x="261" y="894"/>
                  </a:lnTo>
                  <a:lnTo>
                    <a:pt x="252" y="870"/>
                  </a:lnTo>
                  <a:lnTo>
                    <a:pt x="233" y="589"/>
                  </a:lnTo>
                  <a:lnTo>
                    <a:pt x="228" y="584"/>
                  </a:lnTo>
                  <a:lnTo>
                    <a:pt x="228" y="580"/>
                  </a:lnTo>
                  <a:lnTo>
                    <a:pt x="228" y="575"/>
                  </a:lnTo>
                  <a:lnTo>
                    <a:pt x="228" y="565"/>
                  </a:lnTo>
                  <a:lnTo>
                    <a:pt x="228" y="561"/>
                  </a:lnTo>
                  <a:lnTo>
                    <a:pt x="223" y="556"/>
                  </a:lnTo>
                  <a:lnTo>
                    <a:pt x="218" y="556"/>
                  </a:ln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5E470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121415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3277852" name="Oval 51"/>
          <p:cNvSpPr>
            <a:spLocks noChangeArrowheads="1"/>
          </p:cNvSpPr>
          <p:nvPr/>
        </p:nvSpPr>
        <p:spPr bwMode="auto">
          <a:xfrm>
            <a:off x="2270125" y="4149725"/>
            <a:ext cx="374650" cy="287338"/>
          </a:xfrm>
          <a:prstGeom prst="ellipse">
            <a:avLst/>
          </a:prstGeom>
          <a:gradFill rotWithShape="1">
            <a:gsLst>
              <a:gs pos="0">
                <a:srgbClr val="EEC100"/>
              </a:gs>
              <a:gs pos="100000">
                <a:srgbClr val="6E5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ko-KR" altLang="ko-KR" sz="1200" b="1">
              <a:solidFill>
                <a:srgbClr val="FFFFFF"/>
              </a:solidFill>
              <a:latin typeface="Times New Roman" pitchFamily="18" charset="0"/>
              <a:ea typeface="굴림체" pitchFamily="49" charset="-127"/>
            </a:endParaRPr>
          </a:p>
        </p:txBody>
      </p:sp>
      <p:sp>
        <p:nvSpPr>
          <p:cNvPr id="3277853" name="Rectangle 52"/>
          <p:cNvSpPr>
            <a:spLocks noChangeArrowheads="1"/>
          </p:cNvSpPr>
          <p:nvPr/>
        </p:nvSpPr>
        <p:spPr bwMode="auto">
          <a:xfrm>
            <a:off x="1143234" y="4427538"/>
            <a:ext cx="1396536" cy="830997"/>
          </a:xfrm>
          <a:prstGeom prst="rect">
            <a:avLst/>
          </a:prstGeom>
          <a:solidFill>
            <a:srgbClr val="777777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True Love/</a:t>
            </a:r>
            <a:endParaRPr lang="en-US" altLang="ko-KR" sz="12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Word</a:t>
            </a:r>
            <a:endParaRPr lang="en-US" altLang="ko-KR" sz="12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12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+</a:t>
            </a:r>
          </a:p>
          <a:p>
            <a:pPr algn="ctr"/>
            <a:r>
              <a:rPr lang="en-US" altLang="ko-KR" sz="12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Responsibility</a:t>
            </a:r>
            <a:endParaRPr lang="ko-KR" altLang="en-US" sz="12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277854" name="Group 53"/>
          <p:cNvGrpSpPr>
            <a:grpSpLocks/>
          </p:cNvGrpSpPr>
          <p:nvPr/>
        </p:nvGrpSpPr>
        <p:grpSpPr bwMode="auto">
          <a:xfrm>
            <a:off x="1187624" y="87313"/>
            <a:ext cx="433388" cy="936625"/>
            <a:chOff x="1246" y="73"/>
            <a:chExt cx="273" cy="590"/>
          </a:xfrm>
        </p:grpSpPr>
        <p:grpSp>
          <p:nvGrpSpPr>
            <p:cNvPr id="3277869" name="Group 54"/>
            <p:cNvGrpSpPr>
              <a:grpSpLocks/>
            </p:cNvGrpSpPr>
            <p:nvPr/>
          </p:nvGrpSpPr>
          <p:grpSpPr bwMode="auto">
            <a:xfrm>
              <a:off x="1246" y="73"/>
              <a:ext cx="273" cy="590"/>
              <a:chOff x="1600" y="1593"/>
              <a:chExt cx="451" cy="922"/>
            </a:xfrm>
          </p:grpSpPr>
          <p:sp>
            <p:nvSpPr>
              <p:cNvPr id="3277871" name="Freeform 55"/>
              <p:cNvSpPr>
                <a:spLocks/>
              </p:cNvSpPr>
              <p:nvPr/>
            </p:nvSpPr>
            <p:spPr bwMode="auto">
              <a:xfrm>
                <a:off x="1609" y="1593"/>
                <a:ext cx="442" cy="922"/>
              </a:xfrm>
              <a:custGeom>
                <a:avLst/>
                <a:gdLst>
                  <a:gd name="T0" fmla="*/ 209 w 442"/>
                  <a:gd name="T1" fmla="*/ 556 h 922"/>
                  <a:gd name="T2" fmla="*/ 204 w 442"/>
                  <a:gd name="T3" fmla="*/ 565 h 922"/>
                  <a:gd name="T4" fmla="*/ 204 w 442"/>
                  <a:gd name="T5" fmla="*/ 575 h 922"/>
                  <a:gd name="T6" fmla="*/ 204 w 442"/>
                  <a:gd name="T7" fmla="*/ 584 h 922"/>
                  <a:gd name="T8" fmla="*/ 185 w 442"/>
                  <a:gd name="T9" fmla="*/ 870 h 922"/>
                  <a:gd name="T10" fmla="*/ 161 w 442"/>
                  <a:gd name="T11" fmla="*/ 908 h 922"/>
                  <a:gd name="T12" fmla="*/ 138 w 442"/>
                  <a:gd name="T13" fmla="*/ 922 h 922"/>
                  <a:gd name="T14" fmla="*/ 114 w 442"/>
                  <a:gd name="T15" fmla="*/ 908 h 922"/>
                  <a:gd name="T16" fmla="*/ 90 w 442"/>
                  <a:gd name="T17" fmla="*/ 870 h 922"/>
                  <a:gd name="T18" fmla="*/ 81 w 442"/>
                  <a:gd name="T19" fmla="*/ 332 h 922"/>
                  <a:gd name="T20" fmla="*/ 47 w 442"/>
                  <a:gd name="T21" fmla="*/ 542 h 922"/>
                  <a:gd name="T22" fmla="*/ 23 w 442"/>
                  <a:gd name="T23" fmla="*/ 551 h 922"/>
                  <a:gd name="T24" fmla="*/ 9 w 442"/>
                  <a:gd name="T25" fmla="*/ 542 h 922"/>
                  <a:gd name="T26" fmla="*/ 0 w 442"/>
                  <a:gd name="T27" fmla="*/ 527 h 922"/>
                  <a:gd name="T28" fmla="*/ 4 w 442"/>
                  <a:gd name="T29" fmla="*/ 480 h 922"/>
                  <a:gd name="T30" fmla="*/ 9 w 442"/>
                  <a:gd name="T31" fmla="*/ 399 h 922"/>
                  <a:gd name="T32" fmla="*/ 14 w 442"/>
                  <a:gd name="T33" fmla="*/ 323 h 922"/>
                  <a:gd name="T34" fmla="*/ 19 w 442"/>
                  <a:gd name="T35" fmla="*/ 247 h 922"/>
                  <a:gd name="T36" fmla="*/ 28 w 442"/>
                  <a:gd name="T37" fmla="*/ 199 h 922"/>
                  <a:gd name="T38" fmla="*/ 42 w 442"/>
                  <a:gd name="T39" fmla="*/ 190 h 922"/>
                  <a:gd name="T40" fmla="*/ 57 w 442"/>
                  <a:gd name="T41" fmla="*/ 185 h 922"/>
                  <a:gd name="T42" fmla="*/ 71 w 442"/>
                  <a:gd name="T43" fmla="*/ 180 h 922"/>
                  <a:gd name="T44" fmla="*/ 204 w 442"/>
                  <a:gd name="T45" fmla="*/ 180 h 922"/>
                  <a:gd name="T46" fmla="*/ 171 w 442"/>
                  <a:gd name="T47" fmla="*/ 171 h 922"/>
                  <a:gd name="T48" fmla="*/ 142 w 442"/>
                  <a:gd name="T49" fmla="*/ 147 h 922"/>
                  <a:gd name="T50" fmla="*/ 128 w 442"/>
                  <a:gd name="T51" fmla="*/ 123 h 922"/>
                  <a:gd name="T52" fmla="*/ 119 w 442"/>
                  <a:gd name="T53" fmla="*/ 90 h 922"/>
                  <a:gd name="T54" fmla="*/ 128 w 442"/>
                  <a:gd name="T55" fmla="*/ 57 h 922"/>
                  <a:gd name="T56" fmla="*/ 152 w 442"/>
                  <a:gd name="T57" fmla="*/ 28 h 922"/>
                  <a:gd name="T58" fmla="*/ 180 w 442"/>
                  <a:gd name="T59" fmla="*/ 9 h 922"/>
                  <a:gd name="T60" fmla="*/ 218 w 442"/>
                  <a:gd name="T61" fmla="*/ 0 h 922"/>
                  <a:gd name="T62" fmla="*/ 257 w 442"/>
                  <a:gd name="T63" fmla="*/ 9 h 922"/>
                  <a:gd name="T64" fmla="*/ 290 w 442"/>
                  <a:gd name="T65" fmla="*/ 28 h 922"/>
                  <a:gd name="T66" fmla="*/ 314 w 442"/>
                  <a:gd name="T67" fmla="*/ 57 h 922"/>
                  <a:gd name="T68" fmla="*/ 318 w 442"/>
                  <a:gd name="T69" fmla="*/ 90 h 922"/>
                  <a:gd name="T70" fmla="*/ 314 w 442"/>
                  <a:gd name="T71" fmla="*/ 123 h 922"/>
                  <a:gd name="T72" fmla="*/ 299 w 442"/>
                  <a:gd name="T73" fmla="*/ 147 h 922"/>
                  <a:gd name="T74" fmla="*/ 271 w 442"/>
                  <a:gd name="T75" fmla="*/ 171 h 922"/>
                  <a:gd name="T76" fmla="*/ 237 w 442"/>
                  <a:gd name="T77" fmla="*/ 180 h 922"/>
                  <a:gd name="T78" fmla="*/ 371 w 442"/>
                  <a:gd name="T79" fmla="*/ 180 h 922"/>
                  <a:gd name="T80" fmla="*/ 394 w 442"/>
                  <a:gd name="T81" fmla="*/ 185 h 922"/>
                  <a:gd name="T82" fmla="*/ 409 w 442"/>
                  <a:gd name="T83" fmla="*/ 190 h 922"/>
                  <a:gd name="T84" fmla="*/ 418 w 442"/>
                  <a:gd name="T85" fmla="*/ 199 h 922"/>
                  <a:gd name="T86" fmla="*/ 423 w 442"/>
                  <a:gd name="T87" fmla="*/ 247 h 922"/>
                  <a:gd name="T88" fmla="*/ 428 w 442"/>
                  <a:gd name="T89" fmla="*/ 323 h 922"/>
                  <a:gd name="T90" fmla="*/ 433 w 442"/>
                  <a:gd name="T91" fmla="*/ 404 h 922"/>
                  <a:gd name="T92" fmla="*/ 437 w 442"/>
                  <a:gd name="T93" fmla="*/ 480 h 922"/>
                  <a:gd name="T94" fmla="*/ 442 w 442"/>
                  <a:gd name="T95" fmla="*/ 527 h 922"/>
                  <a:gd name="T96" fmla="*/ 433 w 442"/>
                  <a:gd name="T97" fmla="*/ 542 h 922"/>
                  <a:gd name="T98" fmla="*/ 413 w 442"/>
                  <a:gd name="T99" fmla="*/ 551 h 922"/>
                  <a:gd name="T100" fmla="*/ 390 w 442"/>
                  <a:gd name="T101" fmla="*/ 542 h 922"/>
                  <a:gd name="T102" fmla="*/ 361 w 442"/>
                  <a:gd name="T103" fmla="*/ 332 h 922"/>
                  <a:gd name="T104" fmla="*/ 347 w 442"/>
                  <a:gd name="T105" fmla="*/ 870 h 922"/>
                  <a:gd name="T106" fmla="*/ 323 w 442"/>
                  <a:gd name="T107" fmla="*/ 908 h 922"/>
                  <a:gd name="T108" fmla="*/ 299 w 442"/>
                  <a:gd name="T109" fmla="*/ 922 h 922"/>
                  <a:gd name="T110" fmla="*/ 276 w 442"/>
                  <a:gd name="T111" fmla="*/ 908 h 922"/>
                  <a:gd name="T112" fmla="*/ 252 w 442"/>
                  <a:gd name="T113" fmla="*/ 870 h 922"/>
                  <a:gd name="T114" fmla="*/ 228 w 442"/>
                  <a:gd name="T115" fmla="*/ 584 h 922"/>
                  <a:gd name="T116" fmla="*/ 228 w 442"/>
                  <a:gd name="T117" fmla="*/ 575 h 922"/>
                  <a:gd name="T118" fmla="*/ 228 w 442"/>
                  <a:gd name="T119" fmla="*/ 561 h 922"/>
                  <a:gd name="T120" fmla="*/ 223 w 442"/>
                  <a:gd name="T121" fmla="*/ 556 h 9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2"/>
                  <a:gd name="T184" fmla="*/ 0 h 922"/>
                  <a:gd name="T185" fmla="*/ 442 w 442"/>
                  <a:gd name="T186" fmla="*/ 922 h 9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2" h="922">
                    <a:moveTo>
                      <a:pt x="218" y="556"/>
                    </a:moveTo>
                    <a:lnTo>
                      <a:pt x="209" y="556"/>
                    </a:lnTo>
                    <a:lnTo>
                      <a:pt x="209" y="561"/>
                    </a:lnTo>
                    <a:lnTo>
                      <a:pt x="204" y="565"/>
                    </a:lnTo>
                    <a:lnTo>
                      <a:pt x="204" y="570"/>
                    </a:lnTo>
                    <a:lnTo>
                      <a:pt x="204" y="575"/>
                    </a:lnTo>
                    <a:lnTo>
                      <a:pt x="204" y="580"/>
                    </a:lnTo>
                    <a:lnTo>
                      <a:pt x="204" y="584"/>
                    </a:lnTo>
                    <a:lnTo>
                      <a:pt x="204" y="589"/>
                    </a:lnTo>
                    <a:lnTo>
                      <a:pt x="185" y="870"/>
                    </a:lnTo>
                    <a:lnTo>
                      <a:pt x="176" y="894"/>
                    </a:lnTo>
                    <a:lnTo>
                      <a:pt x="161" y="908"/>
                    </a:lnTo>
                    <a:lnTo>
                      <a:pt x="147" y="917"/>
                    </a:lnTo>
                    <a:lnTo>
                      <a:pt x="138" y="922"/>
                    </a:lnTo>
                    <a:lnTo>
                      <a:pt x="123" y="917"/>
                    </a:lnTo>
                    <a:lnTo>
                      <a:pt x="114" y="908"/>
                    </a:lnTo>
                    <a:lnTo>
                      <a:pt x="100" y="894"/>
                    </a:lnTo>
                    <a:lnTo>
                      <a:pt x="90" y="870"/>
                    </a:lnTo>
                    <a:lnTo>
                      <a:pt x="114" y="480"/>
                    </a:lnTo>
                    <a:lnTo>
                      <a:pt x="81" y="332"/>
                    </a:lnTo>
                    <a:lnTo>
                      <a:pt x="61" y="527"/>
                    </a:lnTo>
                    <a:lnTo>
                      <a:pt x="47" y="542"/>
                    </a:lnTo>
                    <a:lnTo>
                      <a:pt x="38" y="546"/>
                    </a:lnTo>
                    <a:lnTo>
                      <a:pt x="23" y="551"/>
                    </a:lnTo>
                    <a:lnTo>
                      <a:pt x="14" y="546"/>
                    </a:lnTo>
                    <a:lnTo>
                      <a:pt x="9" y="542"/>
                    </a:lnTo>
                    <a:lnTo>
                      <a:pt x="0" y="532"/>
                    </a:lnTo>
                    <a:lnTo>
                      <a:pt x="0" y="527"/>
                    </a:lnTo>
                    <a:lnTo>
                      <a:pt x="0" y="518"/>
                    </a:lnTo>
                    <a:lnTo>
                      <a:pt x="4" y="480"/>
                    </a:lnTo>
                    <a:lnTo>
                      <a:pt x="4" y="437"/>
                    </a:lnTo>
                    <a:lnTo>
                      <a:pt x="9" y="399"/>
                    </a:lnTo>
                    <a:lnTo>
                      <a:pt x="9" y="361"/>
                    </a:lnTo>
                    <a:lnTo>
                      <a:pt x="14" y="323"/>
                    </a:lnTo>
                    <a:lnTo>
                      <a:pt x="19" y="285"/>
                    </a:lnTo>
                    <a:lnTo>
                      <a:pt x="19" y="247"/>
                    </a:lnTo>
                    <a:lnTo>
                      <a:pt x="23" y="209"/>
                    </a:lnTo>
                    <a:lnTo>
                      <a:pt x="28" y="199"/>
                    </a:lnTo>
                    <a:lnTo>
                      <a:pt x="33" y="195"/>
                    </a:lnTo>
                    <a:lnTo>
                      <a:pt x="42" y="190"/>
                    </a:lnTo>
                    <a:lnTo>
                      <a:pt x="47" y="185"/>
                    </a:lnTo>
                    <a:lnTo>
                      <a:pt x="57" y="185"/>
                    </a:lnTo>
                    <a:lnTo>
                      <a:pt x="66" y="180"/>
                    </a:lnTo>
                    <a:lnTo>
                      <a:pt x="71" y="180"/>
                    </a:lnTo>
                    <a:lnTo>
                      <a:pt x="81" y="180"/>
                    </a:lnTo>
                    <a:lnTo>
                      <a:pt x="204" y="180"/>
                    </a:lnTo>
                    <a:lnTo>
                      <a:pt x="185" y="176"/>
                    </a:lnTo>
                    <a:lnTo>
                      <a:pt x="171" y="171"/>
                    </a:lnTo>
                    <a:lnTo>
                      <a:pt x="157" y="161"/>
                    </a:lnTo>
                    <a:lnTo>
                      <a:pt x="142" y="147"/>
                    </a:lnTo>
                    <a:lnTo>
                      <a:pt x="133" y="137"/>
                    </a:lnTo>
                    <a:lnTo>
                      <a:pt x="128" y="123"/>
                    </a:lnTo>
                    <a:lnTo>
                      <a:pt x="123" y="109"/>
                    </a:lnTo>
                    <a:lnTo>
                      <a:pt x="119" y="90"/>
                    </a:lnTo>
                    <a:lnTo>
                      <a:pt x="123" y="71"/>
                    </a:lnTo>
                    <a:lnTo>
                      <a:pt x="128" y="57"/>
                    </a:lnTo>
                    <a:lnTo>
                      <a:pt x="138" y="42"/>
                    </a:lnTo>
                    <a:lnTo>
                      <a:pt x="152" y="28"/>
                    </a:lnTo>
                    <a:lnTo>
                      <a:pt x="166" y="14"/>
                    </a:lnTo>
                    <a:lnTo>
                      <a:pt x="180" y="9"/>
                    </a:lnTo>
                    <a:lnTo>
                      <a:pt x="199" y="4"/>
                    </a:lnTo>
                    <a:lnTo>
                      <a:pt x="218" y="0"/>
                    </a:lnTo>
                    <a:lnTo>
                      <a:pt x="237" y="4"/>
                    </a:lnTo>
                    <a:lnTo>
                      <a:pt x="257" y="9"/>
                    </a:lnTo>
                    <a:lnTo>
                      <a:pt x="276" y="14"/>
                    </a:lnTo>
                    <a:lnTo>
                      <a:pt x="290" y="28"/>
                    </a:lnTo>
                    <a:lnTo>
                      <a:pt x="304" y="42"/>
                    </a:lnTo>
                    <a:lnTo>
                      <a:pt x="314" y="57"/>
                    </a:lnTo>
                    <a:lnTo>
                      <a:pt x="318" y="71"/>
                    </a:lnTo>
                    <a:lnTo>
                      <a:pt x="318" y="90"/>
                    </a:lnTo>
                    <a:lnTo>
                      <a:pt x="318" y="109"/>
                    </a:lnTo>
                    <a:lnTo>
                      <a:pt x="314" y="123"/>
                    </a:lnTo>
                    <a:lnTo>
                      <a:pt x="309" y="137"/>
                    </a:lnTo>
                    <a:lnTo>
                      <a:pt x="299" y="147"/>
                    </a:lnTo>
                    <a:lnTo>
                      <a:pt x="285" y="161"/>
                    </a:lnTo>
                    <a:lnTo>
                      <a:pt x="271" y="171"/>
                    </a:lnTo>
                    <a:lnTo>
                      <a:pt x="257" y="176"/>
                    </a:lnTo>
                    <a:lnTo>
                      <a:pt x="237" y="180"/>
                    </a:lnTo>
                    <a:lnTo>
                      <a:pt x="356" y="180"/>
                    </a:lnTo>
                    <a:lnTo>
                      <a:pt x="371" y="180"/>
                    </a:lnTo>
                    <a:lnTo>
                      <a:pt x="385" y="180"/>
                    </a:lnTo>
                    <a:lnTo>
                      <a:pt x="394" y="185"/>
                    </a:lnTo>
                    <a:lnTo>
                      <a:pt x="404" y="185"/>
                    </a:lnTo>
                    <a:lnTo>
                      <a:pt x="409" y="190"/>
                    </a:lnTo>
                    <a:lnTo>
                      <a:pt x="413" y="195"/>
                    </a:lnTo>
                    <a:lnTo>
                      <a:pt x="418" y="199"/>
                    </a:lnTo>
                    <a:lnTo>
                      <a:pt x="418" y="209"/>
                    </a:lnTo>
                    <a:lnTo>
                      <a:pt x="423" y="247"/>
                    </a:lnTo>
                    <a:lnTo>
                      <a:pt x="423" y="285"/>
                    </a:lnTo>
                    <a:lnTo>
                      <a:pt x="428" y="323"/>
                    </a:lnTo>
                    <a:lnTo>
                      <a:pt x="428" y="361"/>
                    </a:lnTo>
                    <a:lnTo>
                      <a:pt x="433" y="404"/>
                    </a:lnTo>
                    <a:lnTo>
                      <a:pt x="437" y="442"/>
                    </a:lnTo>
                    <a:lnTo>
                      <a:pt x="437" y="480"/>
                    </a:lnTo>
                    <a:lnTo>
                      <a:pt x="442" y="518"/>
                    </a:lnTo>
                    <a:lnTo>
                      <a:pt x="442" y="527"/>
                    </a:lnTo>
                    <a:lnTo>
                      <a:pt x="442" y="532"/>
                    </a:lnTo>
                    <a:lnTo>
                      <a:pt x="433" y="542"/>
                    </a:lnTo>
                    <a:lnTo>
                      <a:pt x="428" y="546"/>
                    </a:lnTo>
                    <a:lnTo>
                      <a:pt x="413" y="551"/>
                    </a:lnTo>
                    <a:lnTo>
                      <a:pt x="404" y="546"/>
                    </a:lnTo>
                    <a:lnTo>
                      <a:pt x="390" y="542"/>
                    </a:lnTo>
                    <a:lnTo>
                      <a:pt x="380" y="527"/>
                    </a:lnTo>
                    <a:lnTo>
                      <a:pt x="361" y="332"/>
                    </a:lnTo>
                    <a:lnTo>
                      <a:pt x="323" y="480"/>
                    </a:lnTo>
                    <a:lnTo>
                      <a:pt x="347" y="870"/>
                    </a:lnTo>
                    <a:lnTo>
                      <a:pt x="337" y="894"/>
                    </a:lnTo>
                    <a:lnTo>
                      <a:pt x="323" y="908"/>
                    </a:lnTo>
                    <a:lnTo>
                      <a:pt x="314" y="917"/>
                    </a:lnTo>
                    <a:lnTo>
                      <a:pt x="299" y="922"/>
                    </a:lnTo>
                    <a:lnTo>
                      <a:pt x="285" y="917"/>
                    </a:lnTo>
                    <a:lnTo>
                      <a:pt x="276" y="908"/>
                    </a:lnTo>
                    <a:lnTo>
                      <a:pt x="261" y="894"/>
                    </a:lnTo>
                    <a:lnTo>
                      <a:pt x="252" y="870"/>
                    </a:lnTo>
                    <a:lnTo>
                      <a:pt x="233" y="589"/>
                    </a:lnTo>
                    <a:lnTo>
                      <a:pt x="228" y="584"/>
                    </a:lnTo>
                    <a:lnTo>
                      <a:pt x="228" y="580"/>
                    </a:lnTo>
                    <a:lnTo>
                      <a:pt x="228" y="575"/>
                    </a:lnTo>
                    <a:lnTo>
                      <a:pt x="228" y="565"/>
                    </a:lnTo>
                    <a:lnTo>
                      <a:pt x="228" y="561"/>
                    </a:lnTo>
                    <a:lnTo>
                      <a:pt x="223" y="556"/>
                    </a:lnTo>
                    <a:lnTo>
                      <a:pt x="218" y="5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DFFFF"/>
                  </a:gs>
                  <a:gs pos="100000">
                    <a:srgbClr val="577676"/>
                  </a:gs>
                </a:gsLst>
                <a:path path="rect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3277872" name="Freeform 56"/>
              <p:cNvSpPr>
                <a:spLocks/>
              </p:cNvSpPr>
              <p:nvPr/>
            </p:nvSpPr>
            <p:spPr bwMode="auto">
              <a:xfrm>
                <a:off x="1600" y="1593"/>
                <a:ext cx="442" cy="922"/>
              </a:xfrm>
              <a:custGeom>
                <a:avLst/>
                <a:gdLst>
                  <a:gd name="T0" fmla="*/ 209 w 442"/>
                  <a:gd name="T1" fmla="*/ 556 h 922"/>
                  <a:gd name="T2" fmla="*/ 204 w 442"/>
                  <a:gd name="T3" fmla="*/ 565 h 922"/>
                  <a:gd name="T4" fmla="*/ 204 w 442"/>
                  <a:gd name="T5" fmla="*/ 575 h 922"/>
                  <a:gd name="T6" fmla="*/ 204 w 442"/>
                  <a:gd name="T7" fmla="*/ 584 h 922"/>
                  <a:gd name="T8" fmla="*/ 185 w 442"/>
                  <a:gd name="T9" fmla="*/ 870 h 922"/>
                  <a:gd name="T10" fmla="*/ 161 w 442"/>
                  <a:gd name="T11" fmla="*/ 908 h 922"/>
                  <a:gd name="T12" fmla="*/ 138 w 442"/>
                  <a:gd name="T13" fmla="*/ 922 h 922"/>
                  <a:gd name="T14" fmla="*/ 114 w 442"/>
                  <a:gd name="T15" fmla="*/ 908 h 922"/>
                  <a:gd name="T16" fmla="*/ 90 w 442"/>
                  <a:gd name="T17" fmla="*/ 870 h 922"/>
                  <a:gd name="T18" fmla="*/ 81 w 442"/>
                  <a:gd name="T19" fmla="*/ 332 h 922"/>
                  <a:gd name="T20" fmla="*/ 47 w 442"/>
                  <a:gd name="T21" fmla="*/ 542 h 922"/>
                  <a:gd name="T22" fmla="*/ 23 w 442"/>
                  <a:gd name="T23" fmla="*/ 551 h 922"/>
                  <a:gd name="T24" fmla="*/ 9 w 442"/>
                  <a:gd name="T25" fmla="*/ 542 h 922"/>
                  <a:gd name="T26" fmla="*/ 0 w 442"/>
                  <a:gd name="T27" fmla="*/ 527 h 922"/>
                  <a:gd name="T28" fmla="*/ 4 w 442"/>
                  <a:gd name="T29" fmla="*/ 480 h 922"/>
                  <a:gd name="T30" fmla="*/ 9 w 442"/>
                  <a:gd name="T31" fmla="*/ 399 h 922"/>
                  <a:gd name="T32" fmla="*/ 14 w 442"/>
                  <a:gd name="T33" fmla="*/ 323 h 922"/>
                  <a:gd name="T34" fmla="*/ 19 w 442"/>
                  <a:gd name="T35" fmla="*/ 247 h 922"/>
                  <a:gd name="T36" fmla="*/ 28 w 442"/>
                  <a:gd name="T37" fmla="*/ 199 h 922"/>
                  <a:gd name="T38" fmla="*/ 42 w 442"/>
                  <a:gd name="T39" fmla="*/ 190 h 922"/>
                  <a:gd name="T40" fmla="*/ 57 w 442"/>
                  <a:gd name="T41" fmla="*/ 185 h 922"/>
                  <a:gd name="T42" fmla="*/ 71 w 442"/>
                  <a:gd name="T43" fmla="*/ 180 h 922"/>
                  <a:gd name="T44" fmla="*/ 204 w 442"/>
                  <a:gd name="T45" fmla="*/ 180 h 922"/>
                  <a:gd name="T46" fmla="*/ 171 w 442"/>
                  <a:gd name="T47" fmla="*/ 171 h 922"/>
                  <a:gd name="T48" fmla="*/ 142 w 442"/>
                  <a:gd name="T49" fmla="*/ 147 h 922"/>
                  <a:gd name="T50" fmla="*/ 128 w 442"/>
                  <a:gd name="T51" fmla="*/ 123 h 922"/>
                  <a:gd name="T52" fmla="*/ 119 w 442"/>
                  <a:gd name="T53" fmla="*/ 90 h 922"/>
                  <a:gd name="T54" fmla="*/ 128 w 442"/>
                  <a:gd name="T55" fmla="*/ 57 h 922"/>
                  <a:gd name="T56" fmla="*/ 152 w 442"/>
                  <a:gd name="T57" fmla="*/ 28 h 922"/>
                  <a:gd name="T58" fmla="*/ 180 w 442"/>
                  <a:gd name="T59" fmla="*/ 9 h 922"/>
                  <a:gd name="T60" fmla="*/ 218 w 442"/>
                  <a:gd name="T61" fmla="*/ 0 h 922"/>
                  <a:gd name="T62" fmla="*/ 257 w 442"/>
                  <a:gd name="T63" fmla="*/ 9 h 922"/>
                  <a:gd name="T64" fmla="*/ 290 w 442"/>
                  <a:gd name="T65" fmla="*/ 28 h 922"/>
                  <a:gd name="T66" fmla="*/ 314 w 442"/>
                  <a:gd name="T67" fmla="*/ 57 h 922"/>
                  <a:gd name="T68" fmla="*/ 318 w 442"/>
                  <a:gd name="T69" fmla="*/ 90 h 922"/>
                  <a:gd name="T70" fmla="*/ 314 w 442"/>
                  <a:gd name="T71" fmla="*/ 123 h 922"/>
                  <a:gd name="T72" fmla="*/ 299 w 442"/>
                  <a:gd name="T73" fmla="*/ 147 h 922"/>
                  <a:gd name="T74" fmla="*/ 271 w 442"/>
                  <a:gd name="T75" fmla="*/ 171 h 922"/>
                  <a:gd name="T76" fmla="*/ 237 w 442"/>
                  <a:gd name="T77" fmla="*/ 180 h 922"/>
                  <a:gd name="T78" fmla="*/ 371 w 442"/>
                  <a:gd name="T79" fmla="*/ 180 h 922"/>
                  <a:gd name="T80" fmla="*/ 394 w 442"/>
                  <a:gd name="T81" fmla="*/ 185 h 922"/>
                  <a:gd name="T82" fmla="*/ 409 w 442"/>
                  <a:gd name="T83" fmla="*/ 190 h 922"/>
                  <a:gd name="T84" fmla="*/ 418 w 442"/>
                  <a:gd name="T85" fmla="*/ 199 h 922"/>
                  <a:gd name="T86" fmla="*/ 423 w 442"/>
                  <a:gd name="T87" fmla="*/ 247 h 922"/>
                  <a:gd name="T88" fmla="*/ 428 w 442"/>
                  <a:gd name="T89" fmla="*/ 323 h 922"/>
                  <a:gd name="T90" fmla="*/ 433 w 442"/>
                  <a:gd name="T91" fmla="*/ 404 h 922"/>
                  <a:gd name="T92" fmla="*/ 437 w 442"/>
                  <a:gd name="T93" fmla="*/ 480 h 922"/>
                  <a:gd name="T94" fmla="*/ 442 w 442"/>
                  <a:gd name="T95" fmla="*/ 527 h 922"/>
                  <a:gd name="T96" fmla="*/ 433 w 442"/>
                  <a:gd name="T97" fmla="*/ 542 h 922"/>
                  <a:gd name="T98" fmla="*/ 413 w 442"/>
                  <a:gd name="T99" fmla="*/ 551 h 922"/>
                  <a:gd name="T100" fmla="*/ 390 w 442"/>
                  <a:gd name="T101" fmla="*/ 542 h 922"/>
                  <a:gd name="T102" fmla="*/ 361 w 442"/>
                  <a:gd name="T103" fmla="*/ 332 h 922"/>
                  <a:gd name="T104" fmla="*/ 347 w 442"/>
                  <a:gd name="T105" fmla="*/ 870 h 922"/>
                  <a:gd name="T106" fmla="*/ 323 w 442"/>
                  <a:gd name="T107" fmla="*/ 908 h 922"/>
                  <a:gd name="T108" fmla="*/ 299 w 442"/>
                  <a:gd name="T109" fmla="*/ 922 h 922"/>
                  <a:gd name="T110" fmla="*/ 276 w 442"/>
                  <a:gd name="T111" fmla="*/ 908 h 922"/>
                  <a:gd name="T112" fmla="*/ 252 w 442"/>
                  <a:gd name="T113" fmla="*/ 870 h 922"/>
                  <a:gd name="T114" fmla="*/ 228 w 442"/>
                  <a:gd name="T115" fmla="*/ 584 h 922"/>
                  <a:gd name="T116" fmla="*/ 228 w 442"/>
                  <a:gd name="T117" fmla="*/ 575 h 922"/>
                  <a:gd name="T118" fmla="*/ 228 w 442"/>
                  <a:gd name="T119" fmla="*/ 561 h 922"/>
                  <a:gd name="T120" fmla="*/ 223 w 442"/>
                  <a:gd name="T121" fmla="*/ 556 h 9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2"/>
                  <a:gd name="T184" fmla="*/ 0 h 922"/>
                  <a:gd name="T185" fmla="*/ 442 w 442"/>
                  <a:gd name="T186" fmla="*/ 922 h 9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2" h="922">
                    <a:moveTo>
                      <a:pt x="218" y="556"/>
                    </a:moveTo>
                    <a:lnTo>
                      <a:pt x="209" y="556"/>
                    </a:lnTo>
                    <a:lnTo>
                      <a:pt x="209" y="561"/>
                    </a:lnTo>
                    <a:lnTo>
                      <a:pt x="204" y="565"/>
                    </a:lnTo>
                    <a:lnTo>
                      <a:pt x="204" y="570"/>
                    </a:lnTo>
                    <a:lnTo>
                      <a:pt x="204" y="575"/>
                    </a:lnTo>
                    <a:lnTo>
                      <a:pt x="204" y="580"/>
                    </a:lnTo>
                    <a:lnTo>
                      <a:pt x="204" y="584"/>
                    </a:lnTo>
                    <a:lnTo>
                      <a:pt x="204" y="589"/>
                    </a:lnTo>
                    <a:lnTo>
                      <a:pt x="185" y="870"/>
                    </a:lnTo>
                    <a:lnTo>
                      <a:pt x="176" y="894"/>
                    </a:lnTo>
                    <a:lnTo>
                      <a:pt x="161" y="908"/>
                    </a:lnTo>
                    <a:lnTo>
                      <a:pt x="147" y="917"/>
                    </a:lnTo>
                    <a:lnTo>
                      <a:pt x="138" y="922"/>
                    </a:lnTo>
                    <a:lnTo>
                      <a:pt x="123" y="917"/>
                    </a:lnTo>
                    <a:lnTo>
                      <a:pt x="114" y="908"/>
                    </a:lnTo>
                    <a:lnTo>
                      <a:pt x="100" y="894"/>
                    </a:lnTo>
                    <a:lnTo>
                      <a:pt x="90" y="870"/>
                    </a:lnTo>
                    <a:lnTo>
                      <a:pt x="114" y="480"/>
                    </a:lnTo>
                    <a:lnTo>
                      <a:pt x="81" y="332"/>
                    </a:lnTo>
                    <a:lnTo>
                      <a:pt x="61" y="527"/>
                    </a:lnTo>
                    <a:lnTo>
                      <a:pt x="47" y="542"/>
                    </a:lnTo>
                    <a:lnTo>
                      <a:pt x="38" y="546"/>
                    </a:lnTo>
                    <a:lnTo>
                      <a:pt x="23" y="551"/>
                    </a:lnTo>
                    <a:lnTo>
                      <a:pt x="14" y="546"/>
                    </a:lnTo>
                    <a:lnTo>
                      <a:pt x="9" y="542"/>
                    </a:lnTo>
                    <a:lnTo>
                      <a:pt x="0" y="532"/>
                    </a:lnTo>
                    <a:lnTo>
                      <a:pt x="0" y="527"/>
                    </a:lnTo>
                    <a:lnTo>
                      <a:pt x="0" y="518"/>
                    </a:lnTo>
                    <a:lnTo>
                      <a:pt x="4" y="480"/>
                    </a:lnTo>
                    <a:lnTo>
                      <a:pt x="4" y="437"/>
                    </a:lnTo>
                    <a:lnTo>
                      <a:pt x="9" y="399"/>
                    </a:lnTo>
                    <a:lnTo>
                      <a:pt x="9" y="361"/>
                    </a:lnTo>
                    <a:lnTo>
                      <a:pt x="14" y="323"/>
                    </a:lnTo>
                    <a:lnTo>
                      <a:pt x="19" y="285"/>
                    </a:lnTo>
                    <a:lnTo>
                      <a:pt x="19" y="247"/>
                    </a:lnTo>
                    <a:lnTo>
                      <a:pt x="23" y="209"/>
                    </a:lnTo>
                    <a:lnTo>
                      <a:pt x="28" y="199"/>
                    </a:lnTo>
                    <a:lnTo>
                      <a:pt x="33" y="195"/>
                    </a:lnTo>
                    <a:lnTo>
                      <a:pt x="42" y="190"/>
                    </a:lnTo>
                    <a:lnTo>
                      <a:pt x="47" y="185"/>
                    </a:lnTo>
                    <a:lnTo>
                      <a:pt x="57" y="185"/>
                    </a:lnTo>
                    <a:lnTo>
                      <a:pt x="66" y="180"/>
                    </a:lnTo>
                    <a:lnTo>
                      <a:pt x="71" y="180"/>
                    </a:lnTo>
                    <a:lnTo>
                      <a:pt x="81" y="180"/>
                    </a:lnTo>
                    <a:lnTo>
                      <a:pt x="204" y="180"/>
                    </a:lnTo>
                    <a:lnTo>
                      <a:pt x="185" y="176"/>
                    </a:lnTo>
                    <a:lnTo>
                      <a:pt x="171" y="171"/>
                    </a:lnTo>
                    <a:lnTo>
                      <a:pt x="157" y="161"/>
                    </a:lnTo>
                    <a:lnTo>
                      <a:pt x="142" y="147"/>
                    </a:lnTo>
                    <a:lnTo>
                      <a:pt x="133" y="137"/>
                    </a:lnTo>
                    <a:lnTo>
                      <a:pt x="128" y="123"/>
                    </a:lnTo>
                    <a:lnTo>
                      <a:pt x="123" y="109"/>
                    </a:lnTo>
                    <a:lnTo>
                      <a:pt x="119" y="90"/>
                    </a:lnTo>
                    <a:lnTo>
                      <a:pt x="123" y="71"/>
                    </a:lnTo>
                    <a:lnTo>
                      <a:pt x="128" y="57"/>
                    </a:lnTo>
                    <a:lnTo>
                      <a:pt x="138" y="42"/>
                    </a:lnTo>
                    <a:lnTo>
                      <a:pt x="152" y="28"/>
                    </a:lnTo>
                    <a:lnTo>
                      <a:pt x="166" y="14"/>
                    </a:lnTo>
                    <a:lnTo>
                      <a:pt x="180" y="9"/>
                    </a:lnTo>
                    <a:lnTo>
                      <a:pt x="199" y="4"/>
                    </a:lnTo>
                    <a:lnTo>
                      <a:pt x="218" y="0"/>
                    </a:lnTo>
                    <a:lnTo>
                      <a:pt x="237" y="4"/>
                    </a:lnTo>
                    <a:lnTo>
                      <a:pt x="257" y="9"/>
                    </a:lnTo>
                    <a:lnTo>
                      <a:pt x="276" y="14"/>
                    </a:lnTo>
                    <a:lnTo>
                      <a:pt x="290" y="28"/>
                    </a:lnTo>
                    <a:lnTo>
                      <a:pt x="304" y="42"/>
                    </a:lnTo>
                    <a:lnTo>
                      <a:pt x="314" y="57"/>
                    </a:lnTo>
                    <a:lnTo>
                      <a:pt x="318" y="71"/>
                    </a:lnTo>
                    <a:lnTo>
                      <a:pt x="318" y="90"/>
                    </a:lnTo>
                    <a:lnTo>
                      <a:pt x="318" y="109"/>
                    </a:lnTo>
                    <a:lnTo>
                      <a:pt x="314" y="123"/>
                    </a:lnTo>
                    <a:lnTo>
                      <a:pt x="309" y="137"/>
                    </a:lnTo>
                    <a:lnTo>
                      <a:pt x="299" y="147"/>
                    </a:lnTo>
                    <a:lnTo>
                      <a:pt x="285" y="161"/>
                    </a:lnTo>
                    <a:lnTo>
                      <a:pt x="271" y="171"/>
                    </a:lnTo>
                    <a:lnTo>
                      <a:pt x="257" y="176"/>
                    </a:lnTo>
                    <a:lnTo>
                      <a:pt x="237" y="180"/>
                    </a:lnTo>
                    <a:lnTo>
                      <a:pt x="356" y="180"/>
                    </a:lnTo>
                    <a:lnTo>
                      <a:pt x="371" y="180"/>
                    </a:lnTo>
                    <a:lnTo>
                      <a:pt x="385" y="180"/>
                    </a:lnTo>
                    <a:lnTo>
                      <a:pt x="394" y="185"/>
                    </a:lnTo>
                    <a:lnTo>
                      <a:pt x="404" y="185"/>
                    </a:lnTo>
                    <a:lnTo>
                      <a:pt x="409" y="190"/>
                    </a:lnTo>
                    <a:lnTo>
                      <a:pt x="413" y="195"/>
                    </a:lnTo>
                    <a:lnTo>
                      <a:pt x="418" y="199"/>
                    </a:lnTo>
                    <a:lnTo>
                      <a:pt x="418" y="209"/>
                    </a:lnTo>
                    <a:lnTo>
                      <a:pt x="423" y="247"/>
                    </a:lnTo>
                    <a:lnTo>
                      <a:pt x="423" y="285"/>
                    </a:lnTo>
                    <a:lnTo>
                      <a:pt x="428" y="323"/>
                    </a:lnTo>
                    <a:lnTo>
                      <a:pt x="428" y="361"/>
                    </a:lnTo>
                    <a:lnTo>
                      <a:pt x="433" y="404"/>
                    </a:lnTo>
                    <a:lnTo>
                      <a:pt x="437" y="442"/>
                    </a:lnTo>
                    <a:lnTo>
                      <a:pt x="437" y="480"/>
                    </a:lnTo>
                    <a:lnTo>
                      <a:pt x="442" y="518"/>
                    </a:lnTo>
                    <a:lnTo>
                      <a:pt x="442" y="527"/>
                    </a:lnTo>
                    <a:lnTo>
                      <a:pt x="442" y="532"/>
                    </a:lnTo>
                    <a:lnTo>
                      <a:pt x="433" y="542"/>
                    </a:lnTo>
                    <a:lnTo>
                      <a:pt x="428" y="546"/>
                    </a:lnTo>
                    <a:lnTo>
                      <a:pt x="413" y="551"/>
                    </a:lnTo>
                    <a:lnTo>
                      <a:pt x="404" y="546"/>
                    </a:lnTo>
                    <a:lnTo>
                      <a:pt x="390" y="542"/>
                    </a:lnTo>
                    <a:lnTo>
                      <a:pt x="380" y="527"/>
                    </a:lnTo>
                    <a:lnTo>
                      <a:pt x="361" y="332"/>
                    </a:lnTo>
                    <a:lnTo>
                      <a:pt x="323" y="480"/>
                    </a:lnTo>
                    <a:lnTo>
                      <a:pt x="347" y="870"/>
                    </a:lnTo>
                    <a:lnTo>
                      <a:pt x="337" y="894"/>
                    </a:lnTo>
                    <a:lnTo>
                      <a:pt x="323" y="908"/>
                    </a:lnTo>
                    <a:lnTo>
                      <a:pt x="314" y="917"/>
                    </a:lnTo>
                    <a:lnTo>
                      <a:pt x="299" y="922"/>
                    </a:lnTo>
                    <a:lnTo>
                      <a:pt x="285" y="917"/>
                    </a:lnTo>
                    <a:lnTo>
                      <a:pt x="276" y="908"/>
                    </a:lnTo>
                    <a:lnTo>
                      <a:pt x="261" y="894"/>
                    </a:lnTo>
                    <a:lnTo>
                      <a:pt x="252" y="870"/>
                    </a:lnTo>
                    <a:lnTo>
                      <a:pt x="233" y="589"/>
                    </a:lnTo>
                    <a:lnTo>
                      <a:pt x="228" y="584"/>
                    </a:lnTo>
                    <a:lnTo>
                      <a:pt x="228" y="580"/>
                    </a:lnTo>
                    <a:lnTo>
                      <a:pt x="228" y="575"/>
                    </a:lnTo>
                    <a:lnTo>
                      <a:pt x="228" y="565"/>
                    </a:lnTo>
                    <a:lnTo>
                      <a:pt x="228" y="561"/>
                    </a:lnTo>
                    <a:lnTo>
                      <a:pt x="223" y="556"/>
                    </a:lnTo>
                    <a:lnTo>
                      <a:pt x="218" y="556"/>
                    </a:lnTo>
                  </a:path>
                </a:pathLst>
              </a:custGeom>
              <a:gradFill rotWithShape="1">
                <a:gsLst>
                  <a:gs pos="0">
                    <a:srgbClr val="BDFFFF"/>
                  </a:gs>
                  <a:gs pos="100000">
                    <a:srgbClr val="577676"/>
                  </a:gs>
                </a:gsLst>
                <a:path path="rect">
                  <a:fillToRect l="50000" t="50000" r="50000" b="50000"/>
                </a:path>
              </a:gradFill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srgbClr val="FFFFFF"/>
                  </a:solidFill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146361" name="Oval 57"/>
            <p:cNvSpPr>
              <a:spLocks noChangeArrowheads="1"/>
            </p:cNvSpPr>
            <p:nvPr/>
          </p:nvSpPr>
          <p:spPr bwMode="auto">
            <a:xfrm>
              <a:off x="1319" y="192"/>
              <a:ext cx="119" cy="10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146363" name="Rectangle 59"/>
          <p:cNvSpPr>
            <a:spLocks noChangeArrowheads="1"/>
          </p:cNvSpPr>
          <p:nvPr/>
        </p:nvSpPr>
        <p:spPr bwMode="auto">
          <a:xfrm>
            <a:off x="282575" y="2899184"/>
            <a:ext cx="995058" cy="5298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sz="1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Marriage Blessing</a:t>
            </a:r>
            <a:endParaRPr lang="ko-KR" altLang="en-US" sz="1400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57" name="Rectangle 35"/>
          <p:cNvSpPr>
            <a:spLocks noChangeArrowheads="1"/>
          </p:cNvSpPr>
          <p:nvPr/>
        </p:nvSpPr>
        <p:spPr bwMode="auto">
          <a:xfrm>
            <a:off x="983981" y="5286375"/>
            <a:ext cx="679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Spirit</a:t>
            </a:r>
          </a:p>
          <a:p>
            <a:pPr algn="ctr"/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Self</a:t>
            </a:r>
            <a:endParaRPr lang="ko-KR" altLang="en-US" sz="11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58" name="Rectangle 35"/>
          <p:cNvSpPr>
            <a:spLocks noChangeArrowheads="1"/>
          </p:cNvSpPr>
          <p:nvPr/>
        </p:nvSpPr>
        <p:spPr bwMode="auto">
          <a:xfrm>
            <a:off x="1968476" y="5286375"/>
            <a:ext cx="957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Physical</a:t>
            </a:r>
          </a:p>
          <a:p>
            <a:pPr algn="ctr"/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Self</a:t>
            </a:r>
            <a:endParaRPr lang="ko-KR" altLang="en-US" sz="11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59" name="Rectangle 35"/>
          <p:cNvSpPr>
            <a:spLocks noChangeArrowheads="1"/>
          </p:cNvSpPr>
          <p:nvPr/>
        </p:nvSpPr>
        <p:spPr bwMode="auto">
          <a:xfrm>
            <a:off x="2273637" y="4156075"/>
            <a:ext cx="389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PM</a:t>
            </a:r>
            <a:endParaRPr lang="ko-KR" altLang="en-US" sz="10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60" name="Rectangle 35"/>
          <p:cNvSpPr>
            <a:spLocks noChangeArrowheads="1"/>
          </p:cNvSpPr>
          <p:nvPr/>
        </p:nvSpPr>
        <p:spPr bwMode="auto">
          <a:xfrm>
            <a:off x="1119494" y="4143375"/>
            <a:ext cx="396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SM</a:t>
            </a:r>
            <a:endParaRPr lang="ko-KR" altLang="en-US" sz="10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861" name="AutoShape 60"/>
          <p:cNvSpPr>
            <a:spLocks noChangeArrowheads="1"/>
          </p:cNvSpPr>
          <p:nvPr/>
        </p:nvSpPr>
        <p:spPr bwMode="auto">
          <a:xfrm>
            <a:off x="3286125" y="3143250"/>
            <a:ext cx="723900" cy="571500"/>
          </a:xfrm>
          <a:prstGeom prst="wedgeEllipseCallout">
            <a:avLst>
              <a:gd name="adj1" fmla="val -285991"/>
              <a:gd name="adj2" fmla="val 114421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ko-KR" altLang="ko-KR" b="1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77862" name="AutoShape 60"/>
          <p:cNvSpPr>
            <a:spLocks noChangeArrowheads="1"/>
          </p:cNvSpPr>
          <p:nvPr/>
        </p:nvSpPr>
        <p:spPr bwMode="auto">
          <a:xfrm>
            <a:off x="2989263" y="3009900"/>
            <a:ext cx="1081087" cy="719138"/>
          </a:xfrm>
          <a:prstGeom prst="wedgeEllipseCallout">
            <a:avLst>
              <a:gd name="adj1" fmla="val -73176"/>
              <a:gd name="adj2" fmla="val 92375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ko-KR" altLang="ko-KR" b="1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2146365" name="Rectangle 61" descr="녹색 대리석"/>
          <p:cNvSpPr>
            <a:spLocks noChangeArrowheads="1"/>
          </p:cNvSpPr>
          <p:nvPr/>
        </p:nvSpPr>
        <p:spPr bwMode="auto">
          <a:xfrm>
            <a:off x="2866571" y="3068960"/>
            <a:ext cx="137409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Good Spirits</a:t>
            </a:r>
            <a:endParaRPr lang="ko-KR" altLang="en-US" sz="1600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Evil Spirits</a:t>
            </a:r>
            <a:endParaRPr lang="en-US" altLang="ko-KR" sz="16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277864" name="그룹 68"/>
          <p:cNvGrpSpPr>
            <a:grpSpLocks/>
          </p:cNvGrpSpPr>
          <p:nvPr/>
        </p:nvGrpSpPr>
        <p:grpSpPr bwMode="auto">
          <a:xfrm>
            <a:off x="4385374" y="142459"/>
            <a:ext cx="4572061" cy="1452977"/>
            <a:chOff x="4384982" y="142875"/>
            <a:chExt cx="4572032" cy="1451904"/>
          </a:xfrm>
        </p:grpSpPr>
        <p:sp>
          <p:nvSpPr>
            <p:cNvPr id="68" name="직사각형 67"/>
            <p:cNvSpPr/>
            <p:nvPr/>
          </p:nvSpPr>
          <p:spPr bwMode="auto">
            <a:xfrm>
              <a:off x="4384982" y="142875"/>
              <a:ext cx="4572032" cy="145190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428732" y="172192"/>
              <a:ext cx="4500534" cy="13839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TPs</a:t>
              </a:r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Cosmic Providence </a:t>
              </a:r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through </a:t>
              </a:r>
              <a:r>
                <a:rPr lang="en-US" altLang="ko-KR" sz="28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CheongPyeong</a:t>
              </a:r>
              <a:r>
                <a:rPr lang="en-US" altLang="ko-KR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Works</a:t>
              </a:r>
              <a:endParaRPr lang="ko-KR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203848" y="6093296"/>
            <a:ext cx="733426" cy="396876"/>
            <a:chOff x="3370266" y="7208589"/>
            <a:chExt cx="733426" cy="396876"/>
          </a:xfrm>
        </p:grpSpPr>
        <p:sp>
          <p:nvSpPr>
            <p:cNvPr id="71" name="Oval 36"/>
            <p:cNvSpPr>
              <a:spLocks noChangeArrowheads="1"/>
            </p:cNvSpPr>
            <p:nvPr/>
          </p:nvSpPr>
          <p:spPr bwMode="auto">
            <a:xfrm>
              <a:off x="3370266" y="7208589"/>
              <a:ext cx="385763" cy="385763"/>
            </a:xfrm>
            <a:prstGeom prst="ellipse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SS</a:t>
              </a:r>
              <a:endParaRPr lang="ko-KR" altLang="en-US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72" name="Oval 37"/>
            <p:cNvSpPr>
              <a:spLocks noChangeArrowheads="1"/>
            </p:cNvSpPr>
            <p:nvPr/>
          </p:nvSpPr>
          <p:spPr bwMode="auto">
            <a:xfrm>
              <a:off x="3717929" y="7219702"/>
              <a:ext cx="385763" cy="385763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PS</a:t>
              </a:r>
              <a:endParaRPr lang="ko-KR" altLang="en-US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3" name="Text Box 30"/>
          <p:cNvSpPr txBox="1">
            <a:spLocks noChangeArrowheads="1"/>
          </p:cNvSpPr>
          <p:nvPr/>
        </p:nvSpPr>
        <p:spPr bwMode="auto">
          <a:xfrm>
            <a:off x="1497601" y="476672"/>
            <a:ext cx="1850263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14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Life as a CIG citizen</a:t>
            </a:r>
            <a:endParaRPr kumimoji="0" lang="ko-KR" altLang="en-US" sz="14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0" latinLnBrk="0" hangingPunct="0"/>
            <a:r>
              <a:rPr kumimoji="0"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(in Spirit World)</a:t>
            </a:r>
            <a:endParaRPr kumimoji="0" lang="en-US" altLang="ko-KR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542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4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4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4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4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4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4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4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4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4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4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4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4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4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4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4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4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4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4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4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4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4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4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4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4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4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4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4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4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4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4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4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4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4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46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46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46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30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4630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4630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4630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1289714" y="1131624"/>
            <a:ext cx="5786478" cy="4786346"/>
          </a:xfrm>
          <a:prstGeom prst="ellipse">
            <a:avLst/>
          </a:prstGeom>
          <a:noFill/>
          <a:ln w="2857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4857805" y="755993"/>
            <a:ext cx="26878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algn="ctr"/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The highest hope of God</a:t>
            </a:r>
          </a:p>
        </p:txBody>
      </p:sp>
      <p:grpSp>
        <p:nvGrpSpPr>
          <p:cNvPr id="2" name="그룹 44"/>
          <p:cNvGrpSpPr/>
          <p:nvPr/>
        </p:nvGrpSpPr>
        <p:grpSpPr>
          <a:xfrm>
            <a:off x="3364614" y="759531"/>
            <a:ext cx="1643074" cy="1103311"/>
            <a:chOff x="3860818" y="539739"/>
            <a:chExt cx="1643074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60818" y="544184"/>
              <a:ext cx="16430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lvl="0" algn="ctr"/>
              <a:r>
                <a:rPr kumimoji="0" lang="en-US" altLang="ko-KR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From the </a:t>
              </a:r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view </a:t>
              </a:r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of</a:t>
              </a:r>
            </a:p>
            <a:p>
              <a:pPr lvl="0"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" name="그룹 53"/>
          <p:cNvGrpSpPr/>
          <p:nvPr/>
        </p:nvGrpSpPr>
        <p:grpSpPr>
          <a:xfrm>
            <a:off x="5527388" y="1844824"/>
            <a:ext cx="3410500" cy="1882977"/>
            <a:chOff x="6201426" y="1734102"/>
            <a:chExt cx="3410500" cy="1882977"/>
          </a:xfrm>
        </p:grpSpPr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6330052" y="2786082"/>
              <a:ext cx="328187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Restoration of </a:t>
              </a:r>
              <a:r>
                <a:rPr lang="en-US" altLang="ko-KR" sz="1600" b="1" dirty="0" err="1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Sp.World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by TP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Ancestor liberation/blessing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Rebirth/Resurrection of spirits</a:t>
              </a:r>
            </a:p>
          </p:txBody>
        </p:sp>
        <p:grpSp>
          <p:nvGrpSpPr>
            <p:cNvPr id="4" name="그룹 43"/>
            <p:cNvGrpSpPr/>
            <p:nvPr/>
          </p:nvGrpSpPr>
          <p:grpSpPr>
            <a:xfrm>
              <a:off x="6201426" y="1734102"/>
              <a:ext cx="1928826" cy="1155135"/>
              <a:chOff x="6174130" y="1734102"/>
              <a:chExt cx="1928826" cy="1155135"/>
            </a:xfrm>
          </p:grpSpPr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6286512" y="1785926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6174130" y="1734102"/>
                <a:ext cx="192882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VII.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sz="18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Cosmic Family</a:t>
                </a:r>
                <a:endParaRPr lang="en-US" altLang="ko-KR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5" name="그룹 51"/>
          <p:cNvGrpSpPr/>
          <p:nvPr/>
        </p:nvGrpSpPr>
        <p:grpSpPr>
          <a:xfrm>
            <a:off x="1022154" y="5027426"/>
            <a:ext cx="2929196" cy="1667608"/>
            <a:chOff x="2683864" y="5254647"/>
            <a:chExt cx="2929196" cy="1667608"/>
          </a:xfrm>
        </p:grpSpPr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683864" y="6337480"/>
              <a:ext cx="282960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Love Practice of TP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Resurrection of 7</a:t>
              </a:r>
              <a:r>
                <a:rPr lang="ko-KR" altLang="en-US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Deaths</a:t>
              </a:r>
            </a:p>
          </p:txBody>
        </p:sp>
        <p:grpSp>
          <p:nvGrpSpPr>
            <p:cNvPr id="6" name="그룹 47"/>
            <p:cNvGrpSpPr/>
            <p:nvPr/>
          </p:nvGrpSpPr>
          <p:grpSpPr>
            <a:xfrm>
              <a:off x="3898564" y="5254647"/>
              <a:ext cx="1714496" cy="1103311"/>
              <a:chOff x="3898564" y="5254647"/>
              <a:chExt cx="1714496" cy="1103311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929058" y="5254647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898564" y="5272740"/>
                <a:ext cx="171449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IV.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Love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3135734" y="2502594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altLang="ko-KR" sz="2800" b="1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50"/>
          <p:cNvGrpSpPr/>
          <p:nvPr/>
        </p:nvGrpSpPr>
        <p:grpSpPr>
          <a:xfrm>
            <a:off x="189676" y="3717096"/>
            <a:ext cx="2500362" cy="1643074"/>
            <a:chOff x="738398" y="4000504"/>
            <a:chExt cx="2500362" cy="1643074"/>
          </a:xfrm>
        </p:grpSpPr>
        <p:grpSp>
          <p:nvGrpSpPr>
            <p:cNvPr id="10" name="그룹 46"/>
            <p:cNvGrpSpPr/>
            <p:nvPr/>
          </p:nvGrpSpPr>
          <p:grpSpPr>
            <a:xfrm>
              <a:off x="1452826" y="4000504"/>
              <a:ext cx="1785934" cy="1103311"/>
              <a:chOff x="1411882" y="4000504"/>
              <a:chExt cx="1785934" cy="1103311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1500166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1411882" y="4044646"/>
                <a:ext cx="178593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III.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CIG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2" name="Rectangle 62"/>
            <p:cNvSpPr>
              <a:spLocks noChangeArrowheads="1"/>
            </p:cNvSpPr>
            <p:nvPr/>
          </p:nvSpPr>
          <p:spPr bwMode="auto">
            <a:xfrm>
              <a:off x="738398" y="5058803"/>
              <a:ext cx="228604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Parents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Model/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F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rame of CIG</a:t>
              </a:r>
            </a:p>
          </p:txBody>
        </p:sp>
      </p:grpSp>
      <p:grpSp>
        <p:nvGrpSpPr>
          <p:cNvPr id="11" name="그룹 52"/>
          <p:cNvGrpSpPr/>
          <p:nvPr/>
        </p:nvGrpSpPr>
        <p:grpSpPr>
          <a:xfrm>
            <a:off x="5656014" y="3713842"/>
            <a:ext cx="3214710" cy="1656208"/>
            <a:chOff x="6111432" y="4000504"/>
            <a:chExt cx="3214710" cy="1656208"/>
          </a:xfrm>
        </p:grpSpPr>
        <p:grpSp>
          <p:nvGrpSpPr>
            <p:cNvPr id="12" name="그룹 48"/>
            <p:cNvGrpSpPr/>
            <p:nvPr/>
          </p:nvGrpSpPr>
          <p:grpSpPr>
            <a:xfrm>
              <a:off x="6313808" y="4000504"/>
              <a:ext cx="1687216" cy="1103311"/>
              <a:chOff x="6313808" y="4000504"/>
              <a:chExt cx="1687216" cy="1103311"/>
            </a:xfrm>
          </p:grpSpPr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6357950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6313808" y="4042763"/>
                <a:ext cx="16872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3GBs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6111432" y="5071937"/>
              <a:ext cx="321471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TP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 Accomplishment of 3GBs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Every area for CIG</a:t>
              </a:r>
            </a:p>
          </p:txBody>
        </p:sp>
      </p:grpSp>
      <p:grpSp>
        <p:nvGrpSpPr>
          <p:cNvPr id="13" name="그룹 66"/>
          <p:cNvGrpSpPr/>
          <p:nvPr/>
        </p:nvGrpSpPr>
        <p:grpSpPr>
          <a:xfrm>
            <a:off x="4503886" y="5041074"/>
            <a:ext cx="3888433" cy="1741525"/>
            <a:chOff x="4758986" y="4857736"/>
            <a:chExt cx="3888433" cy="1741525"/>
          </a:xfrm>
        </p:grpSpPr>
        <p:grpSp>
          <p:nvGrpSpPr>
            <p:cNvPr id="14" name="그룹 60"/>
            <p:cNvGrpSpPr/>
            <p:nvPr/>
          </p:nvGrpSpPr>
          <p:grpSpPr>
            <a:xfrm>
              <a:off x="4758986" y="4857736"/>
              <a:ext cx="1714512" cy="1103311"/>
              <a:chOff x="3901762" y="539739"/>
              <a:chExt cx="1714512" cy="1103311"/>
            </a:xfrm>
          </p:grpSpPr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3929058" y="539739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01762" y="544184"/>
                <a:ext cx="17145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r>
                  <a:rPr lang="en-US" altLang="ko-KR" b="1" dirty="0">
                    <a:solidFill>
                      <a:srgbClr val="FFFFFF"/>
                    </a:solidFill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’</a:t>
                </a:r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 Word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4903003" y="5768264"/>
              <a:ext cx="374441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TP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peeches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Profound depth, Huge amount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Original, Essential, Ultimate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New truth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5" name="오른쪽 화살표 44"/>
          <p:cNvSpPr/>
          <p:nvPr/>
        </p:nvSpPr>
        <p:spPr>
          <a:xfrm rot="5400000">
            <a:off x="3905047" y="2070465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7" name="그룹 49"/>
          <p:cNvGrpSpPr/>
          <p:nvPr/>
        </p:nvGrpSpPr>
        <p:grpSpPr>
          <a:xfrm>
            <a:off x="129766" y="1885615"/>
            <a:ext cx="2786050" cy="1584931"/>
            <a:chOff x="438382" y="1928802"/>
            <a:chExt cx="2786050" cy="1584931"/>
          </a:xfrm>
        </p:grpSpPr>
        <p:sp>
          <p:nvSpPr>
            <p:cNvPr id="30" name="Rectangle 62"/>
            <p:cNvSpPr>
              <a:spLocks noChangeArrowheads="1"/>
            </p:cNvSpPr>
            <p:nvPr/>
          </p:nvSpPr>
          <p:spPr bwMode="auto">
            <a:xfrm>
              <a:off x="438382" y="2928958"/>
              <a:ext cx="27860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Parents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TP of HEH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,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OS of Humankind</a:t>
              </a:r>
            </a:p>
          </p:txBody>
        </p:sp>
        <p:grpSp>
          <p:nvGrpSpPr>
            <p:cNvPr id="8" name="그룹 45"/>
            <p:cNvGrpSpPr/>
            <p:nvPr/>
          </p:nvGrpSpPr>
          <p:grpSpPr>
            <a:xfrm>
              <a:off x="1428728" y="1928802"/>
              <a:ext cx="1772302" cy="1103311"/>
              <a:chOff x="1428728" y="1928802"/>
              <a:chExt cx="1772302" cy="1103311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500166" y="1928802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428728" y="1942450"/>
                <a:ext cx="17723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II.</a:t>
                </a:r>
              </a:p>
              <a:p>
                <a:pPr lvl="0" algn="ctr"/>
                <a:r>
                  <a:rPr kumimoji="0" lang="en-US" altLang="ko-K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lvl="0"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Parent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46" name="오른쪽 화살표 45"/>
          <p:cNvSpPr/>
          <p:nvPr/>
        </p:nvSpPr>
        <p:spPr>
          <a:xfrm rot="1993229">
            <a:off x="2734916" y="270099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7" name="오른쪽 화살표 46"/>
          <p:cNvSpPr/>
          <p:nvPr/>
        </p:nvSpPr>
        <p:spPr>
          <a:xfrm rot="20857024">
            <a:off x="2549985" y="3775583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8" name="오른쪽 화살표 47"/>
          <p:cNvSpPr/>
          <p:nvPr/>
        </p:nvSpPr>
        <p:spPr>
          <a:xfrm rot="17962409">
            <a:off x="3291304" y="464829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9" name="오른쪽 화살표 48"/>
          <p:cNvSpPr/>
          <p:nvPr/>
        </p:nvSpPr>
        <p:spPr>
          <a:xfrm rot="14489022">
            <a:off x="4536337" y="467047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0" name="오른쪽 화살표 49"/>
          <p:cNvSpPr/>
          <p:nvPr/>
        </p:nvSpPr>
        <p:spPr>
          <a:xfrm rot="8359769">
            <a:off x="5233442" y="283697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1" name="오른쪽 화살표 50"/>
          <p:cNvSpPr/>
          <p:nvPr/>
        </p:nvSpPr>
        <p:spPr>
          <a:xfrm rot="11361350">
            <a:off x="5348503" y="380341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2" name="Rectangle 92"/>
          <p:cNvSpPr>
            <a:spLocks noChangeArrowheads="1"/>
          </p:cNvSpPr>
          <p:nvPr/>
        </p:nvSpPr>
        <p:spPr bwMode="auto">
          <a:xfrm>
            <a:off x="107503" y="116632"/>
            <a:ext cx="6565933" cy="5847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Original</a:t>
            </a:r>
            <a:r>
              <a:rPr lang="en-US" altLang="ko-K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Essential, Ultimate, Universal, Comprehensive Value</a:t>
            </a:r>
          </a:p>
          <a:p>
            <a:r>
              <a:rPr lang="ko-KR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Absolute</a:t>
            </a:r>
            <a:r>
              <a:rPr lang="en-US" altLang="ko-K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Unique, Unchanging, Eternal Value</a:t>
            </a:r>
            <a:endParaRPr lang="ko-KR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100413" y="2948751"/>
            <a:ext cx="2411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2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The Value</a:t>
            </a:r>
          </a:p>
          <a:p>
            <a:pPr algn="ctr"/>
            <a:r>
              <a:rPr lang="en-US" altLang="ko-KR" sz="2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of </a:t>
            </a:r>
          </a:p>
          <a:p>
            <a:pPr algn="ctr"/>
            <a:r>
              <a:rPr lang="en-US" altLang="ko-KR" sz="2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</a:p>
        </p:txBody>
      </p:sp>
    </p:spTree>
    <p:extLst>
      <p:ext uri="{BB962C8B-B14F-4D97-AF65-F5344CB8AC3E}">
        <p14:creationId xmlns="" xmlns:p14="http://schemas.microsoft.com/office/powerpoint/2010/main" val="3037221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94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8294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829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8294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282950" name="직사각형 16"/>
          <p:cNvSpPr>
            <a:spLocks noChangeArrowheads="1"/>
          </p:cNvSpPr>
          <p:nvPr/>
        </p:nvSpPr>
        <p:spPr bwMode="auto">
          <a:xfrm>
            <a:off x="71438" y="7143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lang="en-US" altLang="ko-KR" sz="3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Plato, </a:t>
            </a:r>
            <a:r>
              <a:rPr lang="en-US" altLang="ko-KR" sz="2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Allegory of the Cave </a:t>
            </a:r>
            <a:r>
              <a:rPr lang="en-US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「</a:t>
            </a:r>
            <a:r>
              <a:rPr lang="ko-KR" altLang="en-US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Theory of </a:t>
            </a:r>
            <a:r>
              <a:rPr lang="en-US" altLang="ko-KR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the State </a:t>
            </a:r>
            <a:r>
              <a:rPr lang="ko-KR" altLang="en-US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」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vol.7</a:t>
            </a:r>
            <a:endParaRPr lang="ko-KR" altLang="en-US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282951" name="그룹 27"/>
          <p:cNvGrpSpPr>
            <a:grpSpLocks/>
          </p:cNvGrpSpPr>
          <p:nvPr/>
        </p:nvGrpSpPr>
        <p:grpSpPr bwMode="auto">
          <a:xfrm>
            <a:off x="142875" y="1370944"/>
            <a:ext cx="8929688" cy="5442606"/>
            <a:chOff x="214282" y="774570"/>
            <a:chExt cx="8929718" cy="6000145"/>
          </a:xfrm>
        </p:grpSpPr>
        <p:pic>
          <p:nvPicPr>
            <p:cNvPr id="3282954" name="_x29001760" descr="EMB000012fc5a3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785794"/>
              <a:ext cx="8929718" cy="5988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2955" name="직사각형 14"/>
            <p:cNvSpPr>
              <a:spLocks noChangeArrowheads="1"/>
            </p:cNvSpPr>
            <p:nvPr/>
          </p:nvSpPr>
          <p:spPr bwMode="auto">
            <a:xfrm>
              <a:off x="680994" y="4434521"/>
              <a:ext cx="2289417" cy="64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Shadows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cast on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wall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F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allen realities)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56" name="직사각형 15"/>
            <p:cNvSpPr>
              <a:spLocks noChangeArrowheads="1"/>
            </p:cNvSpPr>
            <p:nvPr/>
          </p:nvSpPr>
          <p:spPr bwMode="auto">
            <a:xfrm>
              <a:off x="1603467" y="5528059"/>
              <a:ext cx="1563253" cy="64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Prisoners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(Fallen human)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57" name="직사각형 17"/>
            <p:cNvSpPr>
              <a:spLocks noChangeArrowheads="1"/>
            </p:cNvSpPr>
            <p:nvPr/>
          </p:nvSpPr>
          <p:spPr bwMode="auto">
            <a:xfrm>
              <a:off x="3154072" y="4214818"/>
              <a:ext cx="2523455" cy="916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Roadway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where puppet </a:t>
              </a:r>
            </a:p>
            <a:p>
              <a:pPr algn="ctr"/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Showmen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perform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(Evil spirits)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168514" y="2408377"/>
              <a:ext cx="1016627" cy="780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Fire</a:t>
              </a:r>
            </a:p>
            <a:p>
              <a:pPr algn="ctr">
                <a:defRPr/>
              </a:pPr>
              <a:r>
                <a:rPr lang="en-US" altLang="ko-KR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(Satan)</a:t>
              </a:r>
              <a:endParaRPr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82959" name="직사각형 19"/>
            <p:cNvSpPr>
              <a:spLocks noChangeArrowheads="1"/>
            </p:cNvSpPr>
            <p:nvPr/>
          </p:nvSpPr>
          <p:spPr bwMode="auto">
            <a:xfrm>
              <a:off x="5898488" y="2567146"/>
              <a:ext cx="1337230" cy="1187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Ascent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to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Sunlight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(Unification 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Church)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0" name="직사각형 20"/>
            <p:cNvSpPr>
              <a:spLocks noChangeArrowheads="1"/>
            </p:cNvSpPr>
            <p:nvPr/>
          </p:nvSpPr>
          <p:spPr bwMode="auto">
            <a:xfrm>
              <a:off x="5875453" y="3837297"/>
              <a:ext cx="1111206" cy="1187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Diffused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Sunlight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(Religious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teaching)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1" name="직사각형 21"/>
            <p:cNvSpPr>
              <a:spLocks noChangeArrowheads="1"/>
            </p:cNvSpPr>
            <p:nvPr/>
          </p:nvSpPr>
          <p:spPr bwMode="auto">
            <a:xfrm>
              <a:off x="8030888" y="1161912"/>
              <a:ext cx="673584" cy="64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Sun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(God)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2" name="직사각형 22"/>
            <p:cNvSpPr>
              <a:spLocks noChangeArrowheads="1"/>
            </p:cNvSpPr>
            <p:nvPr/>
          </p:nvSpPr>
          <p:spPr bwMode="auto">
            <a:xfrm>
              <a:off x="7673338" y="3407019"/>
              <a:ext cx="1319596" cy="64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Philosopher</a:t>
              </a:r>
            </a:p>
            <a:p>
              <a:pPr algn="ctr"/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(Messiah)</a:t>
              </a:r>
              <a:endParaRPr lang="ko-KR" altLang="en-US" sz="1600" b="1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3" name="직사각형 23"/>
            <p:cNvSpPr>
              <a:spLocks noChangeArrowheads="1"/>
            </p:cNvSpPr>
            <p:nvPr/>
          </p:nvSpPr>
          <p:spPr bwMode="auto">
            <a:xfrm>
              <a:off x="5200213" y="1693917"/>
              <a:ext cx="1675465" cy="71254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8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Inside Cave</a:t>
              </a:r>
            </a:p>
            <a:p>
              <a:pPr algn="ctr"/>
              <a:r>
                <a:rPr lang="en-US" altLang="ko-KR" sz="18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(Fallen World)</a:t>
              </a:r>
              <a:endParaRPr lang="ko-KR" altLang="en-US" sz="1800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4" name="직사각형 24"/>
            <p:cNvSpPr>
              <a:spLocks noChangeArrowheads="1"/>
            </p:cNvSpPr>
            <p:nvPr/>
          </p:nvSpPr>
          <p:spPr bwMode="auto">
            <a:xfrm>
              <a:off x="5204352" y="774570"/>
              <a:ext cx="1848589" cy="71254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8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Outside Cave</a:t>
              </a:r>
            </a:p>
            <a:p>
              <a:pPr algn="ctr"/>
              <a:r>
                <a:rPr lang="en-US" altLang="ko-KR" sz="18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(Original World)</a:t>
              </a:r>
              <a:endParaRPr lang="ko-KR" altLang="en-US" sz="1800" dirty="0">
                <a:solidFill>
                  <a:srgbClr val="FFFF00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5" name="타원 37"/>
            <p:cNvSpPr>
              <a:spLocks noChangeArrowheads="1"/>
            </p:cNvSpPr>
            <p:nvPr/>
          </p:nvSpPr>
          <p:spPr bwMode="auto">
            <a:xfrm>
              <a:off x="7344466" y="1071546"/>
              <a:ext cx="714380" cy="57150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6" name="타원 38"/>
            <p:cNvSpPr>
              <a:spLocks noChangeArrowheads="1"/>
            </p:cNvSpPr>
            <p:nvPr/>
          </p:nvSpPr>
          <p:spPr bwMode="auto">
            <a:xfrm>
              <a:off x="7943266" y="2813354"/>
              <a:ext cx="714380" cy="57150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7" name="타원 39"/>
            <p:cNvSpPr>
              <a:spLocks noChangeArrowheads="1"/>
            </p:cNvSpPr>
            <p:nvPr/>
          </p:nvSpPr>
          <p:spPr bwMode="auto">
            <a:xfrm>
              <a:off x="4357718" y="3102304"/>
              <a:ext cx="785818" cy="1143008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8" name="타원 40"/>
            <p:cNvSpPr>
              <a:spLocks noChangeArrowheads="1"/>
            </p:cNvSpPr>
            <p:nvPr/>
          </p:nvSpPr>
          <p:spPr bwMode="auto">
            <a:xfrm>
              <a:off x="3214710" y="3353438"/>
              <a:ext cx="1071570" cy="817238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69" name="타원 41"/>
            <p:cNvSpPr>
              <a:spLocks noChangeArrowheads="1"/>
            </p:cNvSpPr>
            <p:nvPr/>
          </p:nvSpPr>
          <p:spPr bwMode="auto">
            <a:xfrm>
              <a:off x="2728292" y="4643446"/>
              <a:ext cx="928694" cy="1143008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70" name="타원 42"/>
            <p:cNvSpPr>
              <a:spLocks noChangeArrowheads="1"/>
            </p:cNvSpPr>
            <p:nvPr/>
          </p:nvSpPr>
          <p:spPr bwMode="auto">
            <a:xfrm>
              <a:off x="601998" y="2500306"/>
              <a:ext cx="2643206" cy="1857388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71" name="모서리가 둥근 직사각형 45"/>
            <p:cNvSpPr>
              <a:spLocks noChangeArrowheads="1"/>
            </p:cNvSpPr>
            <p:nvPr/>
          </p:nvSpPr>
          <p:spPr bwMode="auto">
            <a:xfrm rot="-2601739">
              <a:off x="5358621" y="3303055"/>
              <a:ext cx="518714" cy="85725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3282972" name="모서리가 둥근 직사각형 46"/>
            <p:cNvSpPr>
              <a:spLocks noChangeArrowheads="1"/>
            </p:cNvSpPr>
            <p:nvPr/>
          </p:nvSpPr>
          <p:spPr bwMode="auto">
            <a:xfrm>
              <a:off x="5446134" y="2857496"/>
              <a:ext cx="500066" cy="50006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FFFF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142875" y="908050"/>
            <a:ext cx="7487349" cy="338554"/>
          </a:xfrm>
          <a:prstGeom prst="rect">
            <a:avLst/>
          </a:prstGeom>
          <a:solidFill>
            <a:srgbClr val="CC99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Allegory of the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cave :</a:t>
            </a:r>
            <a:r>
              <a:rPr lang="ko-KR" alt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Process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fallen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human </a:t>
            </a:r>
            <a:r>
              <a:rPr lang="en-US" altLang="ko-K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beings to 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find Original Place</a:t>
            </a:r>
            <a:r>
              <a:rPr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sp>
        <p:nvSpPr>
          <p:cNvPr id="3282953" name="직사각형 28"/>
          <p:cNvSpPr>
            <a:spLocks noChangeArrowheads="1"/>
          </p:cNvSpPr>
          <p:nvPr/>
        </p:nvSpPr>
        <p:spPr bwMode="auto">
          <a:xfrm>
            <a:off x="51388" y="1321737"/>
            <a:ext cx="4163472" cy="1600438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latinLnBrk="0" hangingPunct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1400" b="1" baseline="30000" dirty="0" smtClean="0"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 Step</a:t>
            </a: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Realizing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Fallen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world</a:t>
            </a:r>
          </a:p>
          <a:p>
            <a:pPr algn="just" eaLnBrk="0" latinLnBrk="0" hangingPunct="0"/>
            <a:endParaRPr lang="en-US" altLang="ko-KR" sz="700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400" b="1" baseline="30000" dirty="0" smtClean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 Step</a:t>
            </a: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Establishing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my identity</a:t>
            </a:r>
          </a:p>
          <a:p>
            <a:pPr algn="just" eaLnBrk="0" latinLnBrk="0" hangingPunct="0"/>
            <a:endParaRPr lang="en-US" altLang="ko-KR" sz="700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en-US" altLang="ko-KR" sz="1400" b="1" baseline="30000" dirty="0" smtClean="0">
                <a:latin typeface="HY헤드라인M" pitchFamily="18" charset="-127"/>
                <a:ea typeface="HY헤드라인M" pitchFamily="18" charset="-127"/>
              </a:rPr>
              <a:t>rd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 Step</a:t>
            </a: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Researching Truth  (Truth: 8 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texts)</a:t>
            </a:r>
            <a:endParaRPr lang="en-US" altLang="ko-KR" sz="1400" b="1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/>
            <a:endParaRPr lang="en-US" altLang="ko-KR" sz="700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en-US" altLang="ko-KR" sz="1400" b="1" baseline="30000" dirty="0" smtClean="0">
                <a:latin typeface="HY헤드라인M" pitchFamily="18" charset="-127"/>
                <a:ea typeface="HY헤드라인M" pitchFamily="18" charset="-127"/>
              </a:rPr>
              <a:t>th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 Step</a:t>
            </a: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Experiencing Ideal world  (CIG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Vision)</a:t>
            </a:r>
          </a:p>
          <a:p>
            <a:pPr algn="just" eaLnBrk="0" latinLnBrk="0" hangingPunct="0"/>
            <a:endParaRPr lang="en-US" altLang="ko-KR" sz="700" dirty="0"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/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en-US" altLang="ko-KR" sz="1400" b="1" baseline="30000" dirty="0" smtClean="0">
                <a:latin typeface="HY헤드라인M" pitchFamily="18" charset="-127"/>
                <a:ea typeface="HY헤드라인M" pitchFamily="18" charset="-127"/>
              </a:rPr>
              <a:t>th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 Step</a:t>
            </a:r>
            <a:r>
              <a:rPr lang="ko-KR" altLang="en-US" sz="1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Abel (</a:t>
            </a:r>
            <a:r>
              <a:rPr lang="en-US" altLang="ko-KR" sz="1400" b="1" dirty="0" smtClean="0">
                <a:latin typeface="HY헤드라인M" pitchFamily="18" charset="-127"/>
                <a:ea typeface="HY헤드라인M" pitchFamily="18" charset="-127"/>
              </a:rPr>
              <a:t>Tribal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Messiah)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Mission</a:t>
            </a:r>
          </a:p>
        </p:txBody>
      </p:sp>
    </p:spTree>
    <p:extLst>
      <p:ext uri="{BB962C8B-B14F-4D97-AF65-F5344CB8AC3E}">
        <p14:creationId xmlns="" xmlns:p14="http://schemas.microsoft.com/office/powerpoint/2010/main" val="1962152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달리는 트럭(동영상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421" y="908720"/>
            <a:ext cx="6491867" cy="5170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달리는 트럭(동영상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78421" y="930273"/>
            <a:ext cx="6491867" cy="5170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260648"/>
            <a:ext cx="5400600" cy="523220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My Life</a:t>
            </a:r>
            <a:r>
              <a:rPr kumimoji="1" lang="en-US" altLang="ko-KR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1" lang="ko-KR" altLang="en-US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kumimoji="1" lang="en-US" altLang="ko-KR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A </a:t>
            </a:r>
            <a:r>
              <a:rPr kumimoji="1" lang="en-US" altLang="ko-KR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견고딕" pitchFamily="18" charset="-127"/>
                <a:ea typeface="HY견고딕" pitchFamily="18" charset="-127"/>
              </a:rPr>
              <a:t>Premium Life</a:t>
            </a:r>
            <a:r>
              <a:rPr kumimoji="1" lang="ko-KR" altLang="en-US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kumimoji="1" lang="en-US" altLang="ko-KR" sz="2800" b="1" kern="12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?</a:t>
            </a: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123728" y="6120684"/>
            <a:ext cx="3643338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what am I busy?</a:t>
            </a:r>
            <a:endParaRPr lang="en-US" altLang="ko-KR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508104" y="6146615"/>
            <a:ext cx="3321042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Where am I heading?</a:t>
            </a:r>
            <a:endParaRPr lang="en-US" altLang="ko-KR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179512" y="6133829"/>
            <a:ext cx="1820844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Who am I?</a:t>
            </a:r>
            <a:endParaRPr lang="en-US" altLang="ko-KR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983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val 18"/>
          <p:cNvSpPr>
            <a:spLocks noChangeArrowheads="1"/>
          </p:cNvSpPr>
          <p:nvPr/>
        </p:nvSpPr>
        <p:spPr bwMode="auto">
          <a:xfrm>
            <a:off x="3498377" y="615921"/>
            <a:ext cx="1840805" cy="1090943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ko-KR" altLang="en-US" sz="1400">
              <a:solidFill>
                <a:srgbClr val="FFFFFF"/>
              </a:solidFill>
            </a:endParaRPr>
          </a:p>
        </p:txBody>
      </p:sp>
      <p:sp>
        <p:nvSpPr>
          <p:cNvPr id="395" name="아래쪽 화살표 394"/>
          <p:cNvSpPr/>
          <p:nvPr/>
        </p:nvSpPr>
        <p:spPr bwMode="auto">
          <a:xfrm rot="13165114" flipH="1">
            <a:off x="3495238" y="3651935"/>
            <a:ext cx="260173" cy="900975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 sz="120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5" name="Text Box 3"/>
          <p:cNvSpPr txBox="1">
            <a:spLocks noChangeArrowheads="1"/>
          </p:cNvSpPr>
          <p:nvPr/>
        </p:nvSpPr>
        <p:spPr bwMode="auto">
          <a:xfrm>
            <a:off x="142843" y="71414"/>
            <a:ext cx="3095935" cy="22702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Determination</a:t>
            </a:r>
          </a:p>
          <a:p>
            <a:pPr algn="ctr"/>
            <a:r>
              <a:rPr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entered on </a:t>
            </a:r>
          </a:p>
          <a:p>
            <a:pPr algn="ctr"/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 Parents :</a:t>
            </a:r>
          </a:p>
          <a:p>
            <a:pPr algn="ctr"/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Registration as CIG citizen</a:t>
            </a:r>
            <a:endParaRPr lang="ko-KR" alt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0" name="그룹 52"/>
          <p:cNvGrpSpPr/>
          <p:nvPr/>
        </p:nvGrpSpPr>
        <p:grpSpPr>
          <a:xfrm>
            <a:off x="2285984" y="4516687"/>
            <a:ext cx="1714775" cy="941071"/>
            <a:chOff x="2098434" y="4915817"/>
            <a:chExt cx="2029292" cy="1156390"/>
          </a:xfrm>
        </p:grpSpPr>
        <p:grpSp>
          <p:nvGrpSpPr>
            <p:cNvPr id="11" name="그룹 48"/>
            <p:cNvGrpSpPr/>
            <p:nvPr/>
          </p:nvGrpSpPr>
          <p:grpSpPr>
            <a:xfrm>
              <a:off x="2098434" y="4915817"/>
              <a:ext cx="2029292" cy="1156390"/>
              <a:chOff x="1612882" y="5322002"/>
              <a:chExt cx="2029292" cy="1156390"/>
            </a:xfrm>
          </p:grpSpPr>
          <p:sp>
            <p:nvSpPr>
              <p:cNvPr id="377" name="Oval 18"/>
              <p:cNvSpPr>
                <a:spLocks noChangeArrowheads="1"/>
              </p:cNvSpPr>
              <p:nvPr/>
            </p:nvSpPr>
            <p:spPr bwMode="auto">
              <a:xfrm>
                <a:off x="1612882" y="5322002"/>
                <a:ext cx="2029292" cy="1156390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직사각형 377"/>
              <p:cNvSpPr/>
              <p:nvPr/>
            </p:nvSpPr>
            <p:spPr>
              <a:xfrm>
                <a:off x="1779445" y="5449498"/>
                <a:ext cx="1714512" cy="894212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Nation, World, Cosmos</a:t>
                </a:r>
                <a:endParaRPr lang="ko-KR" altLang="en-US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그룹 50"/>
            <p:cNvGrpSpPr/>
            <p:nvPr/>
          </p:nvGrpSpPr>
          <p:grpSpPr>
            <a:xfrm>
              <a:off x="2357422" y="4961400"/>
              <a:ext cx="1571636" cy="782644"/>
              <a:chOff x="1857356" y="5289562"/>
              <a:chExt cx="1571636" cy="782644"/>
            </a:xfrm>
          </p:grpSpPr>
          <p:sp>
            <p:nvSpPr>
              <p:cNvPr id="375" name="Oval 19"/>
              <p:cNvSpPr>
                <a:spLocks noChangeArrowheads="1"/>
              </p:cNvSpPr>
              <p:nvPr/>
            </p:nvSpPr>
            <p:spPr bwMode="auto">
              <a:xfrm>
                <a:off x="1857356" y="5289562"/>
                <a:ext cx="1571636" cy="78264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직사각형 375"/>
              <p:cNvSpPr/>
              <p:nvPr/>
            </p:nvSpPr>
            <p:spPr>
              <a:xfrm>
                <a:off x="2127128" y="5503901"/>
                <a:ext cx="1013210" cy="440770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Family, Society</a:t>
                </a:r>
                <a:endParaRPr lang="ko-KR" altLang="en-US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그룹 46"/>
            <p:cNvGrpSpPr/>
            <p:nvPr/>
          </p:nvGrpSpPr>
          <p:grpSpPr>
            <a:xfrm>
              <a:off x="2554737" y="5001768"/>
              <a:ext cx="1163253" cy="428628"/>
              <a:chOff x="2054671" y="5286388"/>
              <a:chExt cx="1163253" cy="428628"/>
            </a:xfrm>
          </p:grpSpPr>
          <p:sp>
            <p:nvSpPr>
              <p:cNvPr id="369" name="Oval 20"/>
              <p:cNvSpPr>
                <a:spLocks noChangeArrowheads="1"/>
              </p:cNvSpPr>
              <p:nvPr/>
            </p:nvSpPr>
            <p:spPr bwMode="auto">
              <a:xfrm>
                <a:off x="2214546" y="5286388"/>
                <a:ext cx="857256" cy="42862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0" name="직사각형 369"/>
              <p:cNvSpPr/>
              <p:nvPr/>
            </p:nvSpPr>
            <p:spPr>
              <a:xfrm>
                <a:off x="2054671" y="5298644"/>
                <a:ext cx="1163253" cy="378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Individual</a:t>
                </a:r>
                <a:endParaRPr lang="ko-KR" altLang="en-US" sz="14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그룹 53"/>
          <p:cNvGrpSpPr/>
          <p:nvPr/>
        </p:nvGrpSpPr>
        <p:grpSpPr>
          <a:xfrm>
            <a:off x="5040971" y="4529064"/>
            <a:ext cx="1403237" cy="941071"/>
            <a:chOff x="2255824" y="4915817"/>
            <a:chExt cx="1660612" cy="1156390"/>
          </a:xfrm>
        </p:grpSpPr>
        <p:grpSp>
          <p:nvGrpSpPr>
            <p:cNvPr id="15" name="그룹 48"/>
            <p:cNvGrpSpPr/>
            <p:nvPr/>
          </p:nvGrpSpPr>
          <p:grpSpPr>
            <a:xfrm>
              <a:off x="2255824" y="4915817"/>
              <a:ext cx="1660612" cy="1156390"/>
              <a:chOff x="1770272" y="5322002"/>
              <a:chExt cx="1660612" cy="1156390"/>
            </a:xfrm>
          </p:grpSpPr>
          <p:sp>
            <p:nvSpPr>
              <p:cNvPr id="387" name="Oval 18"/>
              <p:cNvSpPr>
                <a:spLocks noChangeArrowheads="1"/>
              </p:cNvSpPr>
              <p:nvPr/>
            </p:nvSpPr>
            <p:spPr bwMode="auto">
              <a:xfrm>
                <a:off x="1770272" y="5322002"/>
                <a:ext cx="1643074" cy="115639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직사각형 387"/>
              <p:cNvSpPr/>
              <p:nvPr/>
            </p:nvSpPr>
            <p:spPr>
              <a:xfrm>
                <a:off x="1859248" y="5478259"/>
                <a:ext cx="1571636" cy="829360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1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Mineral, Universe</a:t>
                </a:r>
                <a:endParaRPr lang="ko-KR" altLang="en-US" sz="11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6" name="그룹 50"/>
            <p:cNvGrpSpPr/>
            <p:nvPr/>
          </p:nvGrpSpPr>
          <p:grpSpPr>
            <a:xfrm>
              <a:off x="2529326" y="4961400"/>
              <a:ext cx="1143008" cy="782644"/>
              <a:chOff x="2029260" y="5289562"/>
              <a:chExt cx="1143008" cy="782644"/>
            </a:xfrm>
          </p:grpSpPr>
          <p:sp>
            <p:nvSpPr>
              <p:cNvPr id="385" name="Oval 19"/>
              <p:cNvSpPr>
                <a:spLocks noChangeArrowheads="1"/>
              </p:cNvSpPr>
              <p:nvPr/>
            </p:nvSpPr>
            <p:spPr bwMode="auto">
              <a:xfrm>
                <a:off x="2029260" y="5289562"/>
                <a:ext cx="1143008" cy="78264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6" name="직사각형 385"/>
              <p:cNvSpPr/>
              <p:nvPr/>
            </p:nvSpPr>
            <p:spPr>
              <a:xfrm>
                <a:off x="2156490" y="5471674"/>
                <a:ext cx="899666" cy="440770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1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Animal, Plant</a:t>
                </a:r>
                <a:endParaRPr lang="ko-KR" altLang="en-US" sz="11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7" name="그룹 46"/>
            <p:cNvGrpSpPr/>
            <p:nvPr/>
          </p:nvGrpSpPr>
          <p:grpSpPr>
            <a:xfrm>
              <a:off x="2753256" y="5001768"/>
              <a:ext cx="696585" cy="428628"/>
              <a:chOff x="2253190" y="5286388"/>
              <a:chExt cx="696585" cy="428628"/>
            </a:xfrm>
          </p:grpSpPr>
          <p:sp>
            <p:nvSpPr>
              <p:cNvPr id="383" name="Oval 20"/>
              <p:cNvSpPr>
                <a:spLocks noChangeArrowheads="1"/>
              </p:cNvSpPr>
              <p:nvPr/>
            </p:nvSpPr>
            <p:spPr bwMode="auto">
              <a:xfrm>
                <a:off x="2271470" y="5286388"/>
                <a:ext cx="642942" cy="428628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직사각형 383"/>
              <p:cNvSpPr/>
              <p:nvPr/>
            </p:nvSpPr>
            <p:spPr>
              <a:xfrm>
                <a:off x="2253190" y="5298644"/>
                <a:ext cx="696585" cy="340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Angel</a:t>
                </a:r>
                <a:endParaRPr lang="ko-KR" altLang="en-US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8" name="그룹 59"/>
          <p:cNvGrpSpPr/>
          <p:nvPr/>
        </p:nvGrpSpPr>
        <p:grpSpPr>
          <a:xfrm rot="16200000" flipV="1">
            <a:off x="4297123" y="4555534"/>
            <a:ext cx="417349" cy="956075"/>
            <a:chOff x="6858016" y="1371812"/>
            <a:chExt cx="857256" cy="1172036"/>
          </a:xfrm>
        </p:grpSpPr>
        <p:sp>
          <p:nvSpPr>
            <p:cNvPr id="390" name="오른쪽으로 구부러진 화살표 389"/>
            <p:cNvSpPr/>
            <p:nvPr/>
          </p:nvSpPr>
          <p:spPr bwMode="auto">
            <a:xfrm>
              <a:off x="6858016" y="1400840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120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91" name="오른쪽으로 구부러진 화살표 390"/>
            <p:cNvSpPr/>
            <p:nvPr/>
          </p:nvSpPr>
          <p:spPr bwMode="auto">
            <a:xfrm flipH="1" flipV="1">
              <a:off x="7358082" y="1371812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120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3800436" y="742850"/>
            <a:ext cx="1328051" cy="528391"/>
            <a:chOff x="5943576" y="1142984"/>
            <a:chExt cx="1328051" cy="528391"/>
          </a:xfrm>
        </p:grpSpPr>
        <p:sp>
          <p:nvSpPr>
            <p:cNvPr id="352" name="Oval 47"/>
            <p:cNvSpPr>
              <a:spLocks noChangeArrowheads="1"/>
            </p:cNvSpPr>
            <p:nvPr/>
          </p:nvSpPr>
          <p:spPr bwMode="auto">
            <a:xfrm>
              <a:off x="5943576" y="1142984"/>
              <a:ext cx="1328051" cy="528391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ko-KR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6229735" y="1170280"/>
              <a:ext cx="7393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ko-KR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43" name="Text Box 20"/>
          <p:cNvSpPr txBox="1">
            <a:spLocks noChangeArrowheads="1"/>
          </p:cNvSpPr>
          <p:nvPr/>
        </p:nvSpPr>
        <p:spPr bwMode="auto">
          <a:xfrm>
            <a:off x="2555776" y="5529244"/>
            <a:ext cx="1261146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9999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People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214282" y="3140968"/>
            <a:ext cx="1944388" cy="2123658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Registration</a:t>
            </a:r>
          </a:p>
          <a:p>
            <a:r>
              <a:rPr lang="ko-KR" altLang="en-US" sz="1400" b="1" dirty="0">
                <a:solidFill>
                  <a:srgbClr val="FFFFFF"/>
                </a:solidFill>
                <a:sym typeface="Wingdings"/>
              </a:rPr>
              <a:t> </a:t>
            </a:r>
            <a:r>
              <a:rPr lang="en-US" altLang="ko-KR" sz="1400" b="1" dirty="0" err="1" smtClean="0">
                <a:solidFill>
                  <a:srgbClr val="FFFFFF"/>
                </a:solidFill>
                <a:sym typeface="Wingdings"/>
              </a:rPr>
              <a:t>Substantialization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  </a:t>
            </a:r>
          </a:p>
          <a:p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     of Original nature</a:t>
            </a:r>
            <a:endParaRPr lang="en-US" altLang="ko-KR" sz="1400" b="1" dirty="0" smtClean="0">
              <a:solidFill>
                <a:srgbClr val="FFFFFF"/>
              </a:solidFill>
            </a:endParaRPr>
          </a:p>
          <a:p>
            <a:r>
              <a:rPr lang="ko-KR" altLang="en-US" sz="1400" b="1" dirty="0">
                <a:solidFill>
                  <a:srgbClr val="FFFFFF"/>
                </a:solidFill>
                <a:sym typeface="Wingdings"/>
              </a:rPr>
              <a:t>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Cleansing Fallen </a:t>
            </a:r>
          </a:p>
          <a:p>
            <a:r>
              <a:rPr lang="en-US" altLang="ko-KR" sz="1400" b="1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    natures &amp; Sins</a:t>
            </a:r>
            <a:endParaRPr lang="en-US" altLang="ko-KR" sz="1400" b="1" dirty="0" smtClean="0">
              <a:solidFill>
                <a:srgbClr val="FFFFFF"/>
              </a:solidFill>
            </a:endParaRPr>
          </a:p>
          <a:p>
            <a:r>
              <a:rPr lang="ko-KR" altLang="en-US" sz="1400" b="1" dirty="0">
                <a:solidFill>
                  <a:srgbClr val="FFFFFF"/>
                </a:solidFill>
                <a:sym typeface="Wingdings"/>
              </a:rPr>
              <a:t>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Tribal Messiah </a:t>
            </a:r>
          </a:p>
          <a:p>
            <a:r>
              <a:rPr lang="en-US" altLang="ko-KR" sz="1400" b="1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    activities</a:t>
            </a:r>
            <a:endParaRPr lang="en-US" altLang="ko-KR" sz="1400" b="1" dirty="0" smtClean="0">
              <a:solidFill>
                <a:srgbClr val="FFFFFF"/>
              </a:solidFill>
            </a:endParaRPr>
          </a:p>
          <a:p>
            <a:r>
              <a:rPr lang="ko-KR" altLang="en-US" sz="1400" b="1" dirty="0">
                <a:solidFill>
                  <a:srgbClr val="FFFFFF"/>
                </a:solidFill>
                <a:sym typeface="Wingdings"/>
              </a:rPr>
              <a:t>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Ancestor </a:t>
            </a:r>
          </a:p>
          <a:p>
            <a:r>
              <a:rPr lang="en-US" altLang="ko-KR" sz="1400" b="1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altLang="ko-KR" sz="1400" b="1" dirty="0" smtClean="0">
                <a:solidFill>
                  <a:srgbClr val="FFFFFF"/>
                </a:solidFill>
                <a:sym typeface="Wingdings"/>
              </a:rPr>
              <a:t>   liberation/blessing</a:t>
            </a:r>
            <a:endParaRPr lang="en-US" altLang="ko-KR" sz="1400" b="1" dirty="0" smtClean="0">
              <a:solidFill>
                <a:srgbClr val="FFFFFF"/>
              </a:solidFill>
            </a:endParaRPr>
          </a:p>
        </p:txBody>
      </p:sp>
      <p:grpSp>
        <p:nvGrpSpPr>
          <p:cNvPr id="227" name="그룹 138"/>
          <p:cNvGrpSpPr/>
          <p:nvPr/>
        </p:nvGrpSpPr>
        <p:grpSpPr>
          <a:xfrm>
            <a:off x="3419872" y="2551257"/>
            <a:ext cx="1957687" cy="1321438"/>
            <a:chOff x="-1235072" y="2495415"/>
            <a:chExt cx="1239685" cy="1060245"/>
          </a:xfrm>
        </p:grpSpPr>
        <p:pic>
          <p:nvPicPr>
            <p:cNvPr id="228" name="Picture 86" descr="ball0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35072" y="2495415"/>
              <a:ext cx="1239685" cy="1060245"/>
            </a:xfrm>
            <a:prstGeom prst="rect">
              <a:avLst/>
            </a:prstGeom>
            <a:noFill/>
          </p:spPr>
        </p:pic>
        <p:sp>
          <p:nvSpPr>
            <p:cNvPr id="234" name="Rectangle 90"/>
            <p:cNvSpPr>
              <a:spLocks noChangeArrowheads="1"/>
            </p:cNvSpPr>
            <p:nvPr/>
          </p:nvSpPr>
          <p:spPr bwMode="auto">
            <a:xfrm>
              <a:off x="-1098277" y="2706246"/>
              <a:ext cx="1004768" cy="666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latinLnBrk="0" hangingPunct="0"/>
              <a:r>
                <a:rPr lang="en-US" altLang="ko-K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Substantial</a:t>
              </a:r>
            </a:p>
            <a:p>
              <a:pPr algn="ctr" eaLnBrk="0" latinLnBrk="0" hangingPunct="0"/>
              <a:r>
                <a:rPr lang="en-US" altLang="ko-KR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CIG</a:t>
              </a:r>
            </a:p>
          </p:txBody>
        </p:sp>
      </p:grpSp>
      <p:sp>
        <p:nvSpPr>
          <p:cNvPr id="236" name="WordArt 91"/>
          <p:cNvSpPr>
            <a:spLocks noChangeArrowheads="1" noChangeShapeType="1" noTextEdit="1"/>
          </p:cNvSpPr>
          <p:nvPr/>
        </p:nvSpPr>
        <p:spPr bwMode="auto">
          <a:xfrm>
            <a:off x="3759492" y="1007045"/>
            <a:ext cx="1419636" cy="476029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</a:bodyPr>
          <a:lstStyle/>
          <a:p>
            <a:pPr algn="ctr"/>
            <a:r>
              <a:rPr lang="en-US" altLang="ko-KR" sz="11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/>
                <a:ea typeface="HY헤드라인M"/>
              </a:rPr>
              <a:t>True Parents</a:t>
            </a:r>
            <a:r>
              <a:rPr lang="ko-KR" altLang="en-US" sz="11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/>
                <a:ea typeface="HY헤드라인M"/>
              </a:rPr>
              <a:t> </a:t>
            </a:r>
            <a:endParaRPr lang="ko-KR" altLang="en-US" sz="11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243" name="Text Box 20"/>
          <p:cNvSpPr txBox="1">
            <a:spLocks noChangeArrowheads="1"/>
          </p:cNvSpPr>
          <p:nvPr/>
        </p:nvSpPr>
        <p:spPr bwMode="auto">
          <a:xfrm>
            <a:off x="5339182" y="5570164"/>
            <a:ext cx="94733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9999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Land</a:t>
            </a:r>
          </a:p>
        </p:txBody>
      </p:sp>
      <p:sp>
        <p:nvSpPr>
          <p:cNvPr id="245" name="Text Box 20"/>
          <p:cNvSpPr txBox="1">
            <a:spLocks noChangeArrowheads="1"/>
          </p:cNvSpPr>
          <p:nvPr/>
        </p:nvSpPr>
        <p:spPr bwMode="auto">
          <a:xfrm>
            <a:off x="3519066" y="188640"/>
            <a:ext cx="1820116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9999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Sovereignty</a:t>
            </a:r>
          </a:p>
        </p:txBody>
      </p:sp>
      <p:sp>
        <p:nvSpPr>
          <p:cNvPr id="247" name="직사각형 246"/>
          <p:cNvSpPr/>
          <p:nvPr/>
        </p:nvSpPr>
        <p:spPr>
          <a:xfrm>
            <a:off x="5461176" y="260648"/>
            <a:ext cx="35033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God</a:t>
            </a: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Coronation of God</a:t>
            </a:r>
            <a:r>
              <a:rPr lang="en-US" altLang="ko-KR" sz="16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 Kingship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Coronation of God</a:t>
            </a:r>
            <a:r>
              <a:rPr lang="en-US" altLang="ko-KR" sz="16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 liberation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God of Night, God of Day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Holy marriage of God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8" name="직사각형 247"/>
          <p:cNvSpPr/>
          <p:nvPr/>
        </p:nvSpPr>
        <p:spPr>
          <a:xfrm>
            <a:off x="1714512" y="5947966"/>
            <a:ext cx="2643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Blessed families</a:t>
            </a:r>
            <a:endParaRPr lang="en-US" altLang="ko-KR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Absolute good spirits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Humankind, all spirits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0" name="직사각형 249"/>
          <p:cNvSpPr/>
          <p:nvPr/>
        </p:nvSpPr>
        <p:spPr>
          <a:xfrm>
            <a:off x="4786282" y="5947966"/>
            <a:ext cx="3530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Fatherland/Hometown of God</a:t>
            </a:r>
            <a:endParaRPr lang="en-US" altLang="ko-KR" sz="11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Restoration of All things</a:t>
            </a:r>
            <a:endParaRPr lang="en-US" altLang="ko-KR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Physical world, Spirit world</a:t>
            </a:r>
            <a:endParaRPr lang="en-US" altLang="ko-KR" sz="105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1" name="직사각형 250"/>
          <p:cNvSpPr/>
          <p:nvPr/>
        </p:nvSpPr>
        <p:spPr>
          <a:xfrm>
            <a:off x="5292080" y="1556792"/>
            <a:ext cx="40793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True Parents</a:t>
            </a:r>
          </a:p>
          <a:p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Settlement of TP of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HEH</a:t>
            </a:r>
          </a:p>
          <a:p>
            <a:r>
              <a:rPr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Original Substance of humankind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King of Kings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King of Cosmic peace</a:t>
            </a: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Holy Blessing of True Parents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Savior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/Messiah/LSA/True Parent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3" name="직사각형 252"/>
          <p:cNvSpPr/>
          <p:nvPr/>
        </p:nvSpPr>
        <p:spPr>
          <a:xfrm>
            <a:off x="5364088" y="3431322"/>
            <a:ext cx="37321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CIG (Kingdom of God)</a:t>
            </a: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Foundation Day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(Origin/Start of </a:t>
            </a:r>
            <a:r>
              <a:rPr lang="en-US" altLang="ko-KR" sz="120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Sub.CIG</a:t>
            </a:r>
            <a:r>
              <a:rPr lang="en-US" altLang="ko-KR" sz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Offering Foundation/Frame of CIG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2285984" y="3501008"/>
            <a:ext cx="1214446" cy="707886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Always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ON </a:t>
            </a:r>
          </a:p>
        </p:txBody>
      </p:sp>
      <p:sp>
        <p:nvSpPr>
          <p:cNvPr id="2" name="아래쪽 화살표 1"/>
          <p:cNvSpPr/>
          <p:nvPr/>
        </p:nvSpPr>
        <p:spPr bwMode="auto">
          <a:xfrm>
            <a:off x="4320559" y="1772816"/>
            <a:ext cx="251441" cy="83303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아래쪽 화살표 53"/>
          <p:cNvSpPr/>
          <p:nvPr/>
        </p:nvSpPr>
        <p:spPr bwMode="auto">
          <a:xfrm rot="8434886">
            <a:off x="5063479" y="3666098"/>
            <a:ext cx="260173" cy="900975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 sz="120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659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802" name="Picture 2" descr="가로식순틀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4288"/>
            <a:ext cx="9144000" cy="6858000"/>
          </a:xfrm>
          <a:prstGeom prst="rect">
            <a:avLst/>
          </a:prstGeom>
          <a:noFill/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331640" y="548680"/>
            <a:ext cx="662473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True Parents are</a:t>
            </a:r>
            <a:r>
              <a:rPr lang="ko-KR" altLang="en-US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 </a:t>
            </a:r>
            <a:r>
              <a:rPr lang="en-US" altLang="ko-KR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the Master Key</a:t>
            </a:r>
            <a:endParaRPr lang="ko-KR" altLang="en-US" sz="36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  <p:grpSp>
        <p:nvGrpSpPr>
          <p:cNvPr id="9" name="그룹 13"/>
          <p:cNvGrpSpPr/>
          <p:nvPr/>
        </p:nvGrpSpPr>
        <p:grpSpPr>
          <a:xfrm>
            <a:off x="957130" y="1268760"/>
            <a:ext cx="7256539" cy="4143404"/>
            <a:chOff x="285720" y="3286124"/>
            <a:chExt cx="7774831" cy="2071702"/>
          </a:xfrm>
        </p:grpSpPr>
        <p:sp>
          <p:nvSpPr>
            <p:cNvPr id="10" name="직사각형 9"/>
            <p:cNvSpPr/>
            <p:nvPr/>
          </p:nvSpPr>
          <p:spPr bwMode="auto">
            <a:xfrm>
              <a:off x="285720" y="3286124"/>
              <a:ext cx="7730615" cy="2071702"/>
            </a:xfrm>
            <a:prstGeom prst="rect">
              <a:avLst/>
            </a:prstGeom>
            <a:gradFill rotWithShape="1">
              <a:gsLst>
                <a:gs pos="0">
                  <a:srgbClr val="009999">
                    <a:shade val="51000"/>
                    <a:satMod val="130000"/>
                  </a:srgbClr>
                </a:gs>
                <a:gs pos="80000">
                  <a:srgbClr val="009999">
                    <a:shade val="93000"/>
                    <a:satMod val="130000"/>
                  </a:srgbClr>
                </a:gs>
                <a:gs pos="100000">
                  <a:srgbClr val="00999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ko-KR" altLang="en-US" kern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78375" y="3409522"/>
              <a:ext cx="7682176" cy="189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kumimoji="0" lang="en-US" altLang="ko-KR" b="1" dirty="0" smtClean="0">
                  <a:solidFill>
                    <a:srgbClr val="FFFFFF"/>
                  </a:solidFill>
                  <a:latin typeface="04조선굵은고딕"/>
                  <a:ea typeface="04조선굵은고딕"/>
                  <a:cs typeface="Arial Unicode MS" pitchFamily="50" charset="-127"/>
                </a:rPr>
                <a:t>“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he Wish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humankind is meeting TP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 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fruit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history is meeting TP.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center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this era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is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meeting TP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beginning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point of 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future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is meeting TP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 </a:t>
              </a:r>
            </a:p>
            <a:p>
              <a:pPr latinLnBrk="0"/>
              <a:endParaRPr kumimoji="0" lang="en-US" altLang="ko-KR" b="1" dirty="0">
                <a:solidFill>
                  <a:srgbClr val="FFFFFF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 who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are engrafted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to TP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will be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 branch,…</a:t>
              </a:r>
              <a:r>
                <a:rPr kumimoji="0" lang="ko-KR" altLang="en-US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endParaRPr kumimoji="0" lang="en-US" altLang="ko-KR" b="1" dirty="0">
                <a:solidFill>
                  <a:srgbClr val="FFFFFF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connection with TP is only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once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in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eternity. </a:t>
              </a:r>
              <a:endParaRPr kumimoji="0" lang="en-US" altLang="ko-KR" b="1" dirty="0">
                <a:solidFill>
                  <a:srgbClr val="FFFFFF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It is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 very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special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event only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one time in your life. </a:t>
              </a:r>
            </a:p>
            <a:p>
              <a:pPr latinLnBrk="0"/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ancestors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didn’t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have this chance and </a:t>
              </a:r>
              <a:endParaRPr kumimoji="0" lang="en-US" altLang="ko-KR" b="1" dirty="0" smtClean="0">
                <a:solidFill>
                  <a:srgbClr val="FFFFFF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descendants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will not </a:t>
              </a:r>
              <a:r>
                <a:rPr kumimoji="0" lang="en-US" altLang="ko-KR" b="1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have this, </a:t>
              </a:r>
              <a:r>
                <a:rPr kumimoji="0" lang="en-US" altLang="ko-KR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either.</a:t>
              </a:r>
              <a:r>
                <a:rPr kumimoji="0" lang="ko-KR" altLang="en-US" b="1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r>
                <a:rPr kumimoji="0" lang="en-US" altLang="ko-KR" b="1" dirty="0">
                  <a:solidFill>
                    <a:srgbClr val="000000"/>
                  </a:solidFill>
                  <a:latin typeface="궁서" pitchFamily="18" charset="-127"/>
                  <a:ea typeface="궁서" pitchFamily="18" charset="-127"/>
                </a:rPr>
                <a:t>			</a:t>
              </a:r>
              <a:r>
                <a:rPr kumimoji="0" lang="en-US" altLang="ko-KR" sz="160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(</a:t>
              </a:r>
              <a:r>
                <a:rPr kumimoji="0" lang="en-US" altLang="ko-KR" sz="1600" dirty="0" err="1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Cheon</a:t>
              </a:r>
              <a:r>
                <a:rPr kumimoji="0" lang="en-US" altLang="ko-KR" sz="160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kumimoji="0" lang="en-US" altLang="ko-KR" sz="1600" dirty="0" err="1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Seong</a:t>
              </a:r>
              <a:r>
                <a:rPr kumimoji="0" lang="en-US" altLang="ko-KR" sz="160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kumimoji="0" lang="en-US" altLang="ko-KR" sz="1600" dirty="0" err="1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Gyeong</a:t>
              </a:r>
              <a:r>
                <a:rPr kumimoji="0" lang="en-US" altLang="ko-KR" sz="160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, </a:t>
              </a:r>
              <a:r>
                <a:rPr kumimoji="0" lang="en-US" altLang="ko-KR" sz="1600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pp.233-234; </a:t>
              </a:r>
              <a:r>
                <a:rPr kumimoji="0" lang="en-US" altLang="ko-KR" sz="160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71.8.13</a:t>
              </a:r>
              <a:r>
                <a:rPr kumimoji="0" lang="en-US" altLang="ko-KR" sz="1600" kern="0" dirty="0" smtClean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)</a:t>
              </a:r>
              <a:endParaRPr kumimoji="0" lang="ko-KR" altLang="en-US" kern="0" dirty="0">
                <a:solidFill>
                  <a:srgbClr val="FFFFFF"/>
                </a:solidFill>
                <a:latin typeface="궁서" pitchFamily="18" charset="-127"/>
                <a:ea typeface="궁서" pitchFamily="18" charset="-127"/>
              </a:endParaRPr>
            </a:p>
          </p:txBody>
        </p:sp>
      </p:grpSp>
      <p:grpSp>
        <p:nvGrpSpPr>
          <p:cNvPr id="7" name="그룹 6"/>
          <p:cNvGrpSpPr>
            <a:grpSpLocks/>
          </p:cNvGrpSpPr>
          <p:nvPr/>
        </p:nvGrpSpPr>
        <p:grpSpPr bwMode="auto">
          <a:xfrm>
            <a:off x="928688" y="5517232"/>
            <a:ext cx="7358062" cy="714375"/>
            <a:chOff x="1500166" y="5643578"/>
            <a:chExt cx="7358114" cy="714380"/>
          </a:xfrm>
        </p:grpSpPr>
        <p:sp>
          <p:nvSpPr>
            <p:cNvPr id="12" name="모서리가 둥근 직사각형 8"/>
            <p:cNvSpPr>
              <a:spLocks noChangeArrowheads="1"/>
            </p:cNvSpPr>
            <p:nvPr/>
          </p:nvSpPr>
          <p:spPr bwMode="auto">
            <a:xfrm>
              <a:off x="1500166" y="5643578"/>
              <a:ext cx="7358114" cy="71438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99CCFF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14480" y="5742004"/>
              <a:ext cx="6691302" cy="523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altLang="ko-KR" sz="2800" b="1" dirty="0">
                  <a:solidFill>
                    <a:srgbClr val="FF6600"/>
                  </a:solidFill>
                  <a:latin typeface="HY헤드라인M" pitchFamily="18" charset="-127"/>
                  <a:ea typeface="HY헤드라인M" pitchFamily="18" charset="-127"/>
                </a:rPr>
                <a:t>Do I meet TP? Do I become </a:t>
              </a:r>
              <a:r>
                <a:rPr kumimoji="0" lang="en-US" altLang="ko-KR" sz="2800" b="1" dirty="0" smtClean="0">
                  <a:solidFill>
                    <a:srgbClr val="FF6600"/>
                  </a:solidFill>
                  <a:latin typeface="HY헤드라인M" pitchFamily="18" charset="-127"/>
                  <a:ea typeface="HY헤드라인M" pitchFamily="18" charset="-127"/>
                </a:rPr>
                <a:t>a branch</a:t>
              </a:r>
              <a:r>
                <a:rPr kumimoji="0" lang="en-US" altLang="ko-KR" sz="2800" b="1" dirty="0">
                  <a:solidFill>
                    <a:srgbClr val="FF6600"/>
                  </a:solidFill>
                  <a:latin typeface="HY헤드라인M" pitchFamily="18" charset="-127"/>
                  <a:ea typeface="HY헤드라인M" pitchFamily="18" charset="-127"/>
                </a:rPr>
                <a:t>?</a:t>
              </a:r>
              <a:r>
                <a:rPr kumimoji="0" lang="ko-KR" altLang="en-US" sz="2800" b="1" dirty="0">
                  <a:solidFill>
                    <a:srgbClr val="FF66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ko-KR" altLang="en-US" sz="2800" dirty="0">
                <a:solidFill>
                  <a:srgbClr val="FF66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96621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28625" y="1709738"/>
            <a:ext cx="8463855" cy="142192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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God</a:t>
            </a:r>
            <a:r>
              <a:rPr lang="en-US" altLang="ko-KR" sz="1800" b="1" dirty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’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s will </a:t>
            </a:r>
            <a:r>
              <a:rPr lang="en-US" altLang="ko-KR" sz="1800" b="1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will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be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definitely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achieved </a:t>
            </a:r>
            <a:r>
              <a:rPr lang="en-US" altLang="ko-K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: Substantial CIG will </a:t>
            </a:r>
            <a:r>
              <a:rPr lang="en-US" altLang="ko-K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be achieved!!!</a:t>
            </a:r>
          </a:p>
          <a:p>
            <a:pPr>
              <a:lnSpc>
                <a:spcPct val="120000"/>
              </a:lnSpc>
            </a:pPr>
            <a:r>
              <a: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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TPs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is </a:t>
            </a:r>
            <a:r>
              <a:rPr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the </a:t>
            </a:r>
            <a:r>
              <a:rPr lang="en-US" altLang="ko-KR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Master </a:t>
            </a:r>
            <a:r>
              <a:rPr lang="en-US" altLang="ko-K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Key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: Whole answer Is in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TPs </a:t>
            </a:r>
            <a:r>
              <a:rPr lang="en-US" altLang="ko-K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sym typeface="Wingdings" pitchFamily="2" charset="2"/>
              </a:rPr>
              <a:t>!!!</a:t>
            </a:r>
            <a:endParaRPr lang="en-US" altLang="ko-KR" sz="18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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Myself/Family, </a:t>
            </a:r>
            <a:r>
              <a:rPr lang="en-US" altLang="ko-KR" sz="1800" b="1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Unificationism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: </a:t>
            </a:r>
            <a:r>
              <a:rPr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Abel Community after </a:t>
            </a:r>
            <a:r>
              <a:rPr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the Foundation Day</a:t>
            </a:r>
            <a:r>
              <a:rPr lang="en-US" altLang="ko-K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sym typeface="Wingdings" pitchFamily="2" charset="2"/>
              </a:rPr>
              <a:t> </a:t>
            </a:r>
            <a:r>
              <a:rPr lang="en-US" altLang="ko-K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sym typeface="Wingdings" pitchFamily="2" charset="2"/>
              </a:rPr>
              <a:t>!!!</a:t>
            </a:r>
            <a:endParaRPr lang="en-US" altLang="ko-KR" sz="18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   </a:t>
            </a:r>
            <a:r>
              <a:rPr lang="ko-KR" altLang="en-US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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Leading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Community of Ideal World</a:t>
            </a:r>
            <a:r>
              <a: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: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Centering </a:t>
            </a:r>
            <a:r>
              <a:rPr lang="en-US" altLang="ko-KR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on </a:t>
            </a:r>
            <a:r>
              <a:rPr lang="en-US" altLang="ko-KR" sz="18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God and True Parents</a:t>
            </a:r>
            <a:endParaRPr lang="en-US" altLang="ko-KR" sz="18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</p:txBody>
      </p:sp>
      <p:sp>
        <p:nvSpPr>
          <p:cNvPr id="3286018" name="직사각형 4"/>
          <p:cNvSpPr>
            <a:spLocks noChangeArrowheads="1"/>
          </p:cNvSpPr>
          <p:nvPr/>
        </p:nvSpPr>
        <p:spPr bwMode="auto">
          <a:xfrm>
            <a:off x="44450" y="26988"/>
            <a:ext cx="900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3600" b="1" dirty="0">
                <a:latin typeface="HY헤드라인M" pitchFamily="18" charset="-127"/>
                <a:ea typeface="HY헤드라인M" pitchFamily="18" charset="-127"/>
              </a:rPr>
              <a:t>Do I meet TP? Do I become </a:t>
            </a:r>
            <a:r>
              <a:rPr kumimoji="0" lang="en-US" altLang="ko-KR" sz="3600" b="1" dirty="0" smtClean="0">
                <a:latin typeface="HY헤드라인M" pitchFamily="18" charset="-127"/>
                <a:ea typeface="HY헤드라인M" pitchFamily="18" charset="-127"/>
              </a:rPr>
              <a:t>a branch</a:t>
            </a:r>
            <a:r>
              <a:rPr kumimoji="0" lang="en-US" altLang="ko-KR" sz="3600" b="1" dirty="0">
                <a:latin typeface="HY헤드라인M" pitchFamily="18" charset="-127"/>
                <a:ea typeface="HY헤드라인M" pitchFamily="18" charset="-127"/>
              </a:rPr>
              <a:t>?</a:t>
            </a:r>
            <a:endParaRPr kumimoji="0" lang="ko-KR" altLang="en-US" sz="36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29113" y="5772052"/>
            <a:ext cx="7929618" cy="89255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“Do you love me more than these?”</a:t>
            </a:r>
          </a:p>
          <a:p>
            <a:pPr algn="ctr"/>
            <a:r>
              <a:rPr lang="en-US" altLang="ko-KR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 (John 21:15)</a:t>
            </a:r>
            <a:endParaRPr lang="ko-KR" altLang="en-US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42910" y="4775124"/>
            <a:ext cx="7929618" cy="89255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“Who do you say I am”</a:t>
            </a:r>
          </a:p>
          <a:p>
            <a:pPr algn="ctr"/>
            <a:r>
              <a:rPr lang="en-US" altLang="ko-KR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(Matthew 8:29; Luke 9:20)</a:t>
            </a:r>
            <a:r>
              <a:rPr lang="ko-KR" altLang="en-US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4" name="그룹 13"/>
          <p:cNvGrpSpPr>
            <a:grpSpLocks/>
          </p:cNvGrpSpPr>
          <p:nvPr/>
        </p:nvGrpSpPr>
        <p:grpSpPr bwMode="auto">
          <a:xfrm>
            <a:off x="1500188" y="3946525"/>
            <a:ext cx="6286500" cy="728663"/>
            <a:chOff x="1500166" y="3487167"/>
            <a:chExt cx="6286544" cy="727651"/>
          </a:xfrm>
        </p:grpSpPr>
        <p:sp>
          <p:nvSpPr>
            <p:cNvPr id="3286031" name="위쪽 리본 11"/>
            <p:cNvSpPr>
              <a:spLocks noChangeArrowheads="1"/>
            </p:cNvSpPr>
            <p:nvPr/>
          </p:nvSpPr>
          <p:spPr bwMode="auto">
            <a:xfrm>
              <a:off x="1500166" y="3500438"/>
              <a:ext cx="6286544" cy="714380"/>
            </a:xfrm>
            <a:prstGeom prst="ribbon2">
              <a:avLst>
                <a:gd name="adj1" fmla="val 16667"/>
                <a:gd name="adj2" fmla="val 63102"/>
              </a:avLst>
            </a:prstGeom>
            <a:solidFill>
              <a:srgbClr val="009900"/>
            </a:solidFill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087677" y="3487167"/>
              <a:ext cx="3270273" cy="5786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ko-KR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 pitchFamily="2" charset="2"/>
                </a:rPr>
                <a:t>Question of TP </a:t>
              </a:r>
              <a:endParaRPr lang="ko-KR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448568" y="1000108"/>
            <a:ext cx="3331344" cy="584775"/>
          </a:xfrm>
          <a:prstGeom prst="rect">
            <a:avLst/>
          </a:prstGeom>
          <a:solidFill>
            <a:srgbClr val="009900"/>
          </a:solidFill>
          <a:ln w="28575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ko-K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My Conviction ?</a:t>
            </a:r>
            <a:endParaRPr lang="ko-KR" altLang="en-US" sz="3200">
              <a:solidFill>
                <a:srgbClr val="FFFFFF"/>
              </a:solidFill>
            </a:endParaRPr>
          </a:p>
        </p:txBody>
      </p:sp>
      <p:pic>
        <p:nvPicPr>
          <p:cNvPr id="3286029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044575"/>
            <a:ext cx="17716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6030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50" y="1044575"/>
            <a:ext cx="9858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81504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07950" y="0"/>
            <a:ext cx="90360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How about my Life? :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Expert, Enthusiasm, Execution</a:t>
            </a:r>
            <a:endParaRPr lang="en-US" altLang="ko-KR" sz="32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Picture 3" descr="달리는 트럭(동영상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496"/>
            <a:ext cx="4857784" cy="3868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달리는 트럭(동영상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879049"/>
            <a:ext cx="4857784" cy="3868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4282" y="2884923"/>
            <a:ext cx="4857784" cy="523220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My Life: </a:t>
            </a:r>
            <a:r>
              <a:rPr lang="ko-KR" altLang="en-US" sz="28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Premium Life</a:t>
            </a:r>
            <a:r>
              <a:rPr lang="ko-KR" altLang="en-US" sz="28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?</a:t>
            </a:r>
          </a:p>
        </p:txBody>
      </p:sp>
      <p:grpSp>
        <p:nvGrpSpPr>
          <p:cNvPr id="2" name="그룹 59"/>
          <p:cNvGrpSpPr/>
          <p:nvPr/>
        </p:nvGrpSpPr>
        <p:grpSpPr>
          <a:xfrm>
            <a:off x="-34989" y="928671"/>
            <a:ext cx="9144064" cy="1635161"/>
            <a:chOff x="-34989" y="882650"/>
            <a:chExt cx="9144064" cy="1322388"/>
          </a:xfrm>
        </p:grpSpPr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72993" y="909638"/>
              <a:ext cx="8964612" cy="122396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25"/>
            <p:cNvSpPr>
              <a:spLocks noChangeArrowheads="1"/>
            </p:cNvSpPr>
            <p:nvPr/>
          </p:nvSpPr>
          <p:spPr bwMode="auto">
            <a:xfrm>
              <a:off x="4321143" y="882650"/>
              <a:ext cx="1930412" cy="1322388"/>
            </a:xfrm>
            <a:prstGeom prst="roundRect">
              <a:avLst>
                <a:gd name="adj" fmla="val 16667"/>
              </a:avLst>
            </a:prstGeom>
            <a:solidFill>
              <a:srgbClr val="00FFFF">
                <a:alpha val="30196"/>
              </a:srgbClr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30"/>
            <p:cNvSpPr>
              <a:spLocks noChangeArrowheads="1"/>
            </p:cNvSpPr>
            <p:nvPr/>
          </p:nvSpPr>
          <p:spPr bwMode="auto">
            <a:xfrm>
              <a:off x="1378125" y="1242318"/>
              <a:ext cx="1231426" cy="66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st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Age: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This Age</a:t>
              </a:r>
              <a:r>
                <a:rPr kumimoji="0" lang="ko-KR" altLang="en-US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endParaRPr kumimoji="0" lang="ko-KR" altLang="en-US" sz="140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(Rule of Satan)</a:t>
              </a:r>
              <a:endParaRPr kumimoji="0" lang="en-US" altLang="ko-KR" sz="140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2881280" y="1281564"/>
              <a:ext cx="0" cy="719137"/>
            </a:xfrm>
            <a:prstGeom prst="line">
              <a:avLst/>
            </a:prstGeom>
            <a:noFill/>
            <a:ln w="762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2881280" y="1136650"/>
              <a:ext cx="1512888" cy="0"/>
            </a:xfrm>
            <a:prstGeom prst="line">
              <a:avLst/>
            </a:prstGeom>
            <a:noFill/>
            <a:ln w="762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2857488" y="1251694"/>
              <a:ext cx="1563248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nd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Age: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 of Church</a:t>
              </a:r>
              <a:endParaRPr kumimoji="0" lang="ko-KR" altLang="en-US" sz="140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(Beginning of </a:t>
              </a:r>
              <a:r>
                <a:rPr kumimoji="0" lang="en-US" altLang="ko-KR" sz="1000" kern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KoG</a:t>
              </a: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  <a:endParaRPr kumimoji="0" lang="en-US" altLang="ko-KR" sz="100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4458152" y="1280043"/>
              <a:ext cx="1673855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rd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Age: Age of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Millennium</a:t>
              </a:r>
              <a:endParaRPr kumimoji="0" lang="ko-KR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(Rule of LSA)</a:t>
              </a:r>
              <a:endParaRPr kumimoji="0" lang="en-US" altLang="ko-K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25" name="Picture 45" descr="ARROW010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368767" y="1036637"/>
              <a:ext cx="1882787" cy="256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47"/>
            <p:cNvSpPr>
              <a:spLocks noChangeArrowheads="1"/>
            </p:cNvSpPr>
            <p:nvPr/>
          </p:nvSpPr>
          <p:spPr bwMode="auto">
            <a:xfrm>
              <a:off x="7476441" y="1281342"/>
              <a:ext cx="1632634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(Rule of</a:t>
              </a:r>
              <a:r>
                <a:rPr kumimoji="0" lang="ko-KR" altLang="en-US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God)</a:t>
              </a: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(CIG, CIG Citizen)</a:t>
              </a: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(World of 3GBs)</a:t>
              </a: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(Completed </a:t>
              </a:r>
              <a:r>
                <a:rPr kumimoji="0" lang="en-US" altLang="ko-KR" sz="1000" kern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KoG</a:t>
              </a: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)</a:t>
              </a: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(Ideal World of God)</a:t>
              </a:r>
              <a:endParaRPr kumimoji="0" lang="en-US" altLang="ko-KR" sz="80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7" name="Rectangle 136"/>
            <p:cNvSpPr>
              <a:spLocks noChangeArrowheads="1"/>
            </p:cNvSpPr>
            <p:nvPr/>
          </p:nvSpPr>
          <p:spPr bwMode="auto">
            <a:xfrm>
              <a:off x="6452843" y="1681452"/>
              <a:ext cx="976677" cy="313621"/>
            </a:xfrm>
            <a:prstGeom prst="rect">
              <a:avLst/>
            </a:prstGeom>
            <a:gradFill rotWithShape="1">
              <a:gsLst>
                <a:gs pos="0">
                  <a:srgbClr val="009999">
                    <a:shade val="51000"/>
                    <a:satMod val="130000"/>
                  </a:srgbClr>
                </a:gs>
                <a:gs pos="80000">
                  <a:srgbClr val="009999">
                    <a:shade val="93000"/>
                    <a:satMod val="130000"/>
                  </a:srgbClr>
                </a:gs>
                <a:gs pos="100000">
                  <a:srgbClr val="00999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400billion</a:t>
              </a:r>
              <a:endParaRPr kumimoji="0" lang="ko-KR" altLang="en-US" sz="105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50" kern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A.G.Sprits</a:t>
              </a:r>
              <a:endParaRPr kumimoji="0" lang="ko-KR" altLang="en-US" sz="1050" kern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8" name="Rectangle 45"/>
            <p:cNvSpPr>
              <a:spLocks noChangeArrowheads="1"/>
            </p:cNvSpPr>
            <p:nvPr/>
          </p:nvSpPr>
          <p:spPr bwMode="auto">
            <a:xfrm>
              <a:off x="-34989" y="1206657"/>
              <a:ext cx="1423788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6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Creation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05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(Original World)</a:t>
              </a:r>
              <a:endParaRPr lang="ko-KR" altLang="en-US" sz="105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9" name="Line 157"/>
            <p:cNvSpPr>
              <a:spLocks noChangeShapeType="1"/>
            </p:cNvSpPr>
            <p:nvPr/>
          </p:nvSpPr>
          <p:spPr bwMode="auto">
            <a:xfrm>
              <a:off x="424687" y="1954521"/>
              <a:ext cx="5861825" cy="45719"/>
            </a:xfrm>
            <a:prstGeom prst="line">
              <a:avLst/>
            </a:prstGeom>
            <a:noFill/>
            <a:ln w="38100" cap="flat" cmpd="sng" algn="ctr">
              <a:solidFill>
                <a:srgbClr val="ACB3C1"/>
              </a:solidFill>
              <a:prstDash val="solid"/>
              <a:headEnd/>
              <a:tailEnd type="triangle" w="med" len="med"/>
            </a:ln>
            <a:effectLst>
              <a:glow rad="101600">
                <a:srgbClr val="009999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003366"/>
                </a:solidFill>
                <a:latin typeface="굴림"/>
                <a:ea typeface="굴림"/>
              </a:endParaRPr>
            </a:p>
          </p:txBody>
        </p:sp>
        <p:sp>
          <p:nvSpPr>
            <p:cNvPr id="30" name="Oval 162"/>
            <p:cNvSpPr>
              <a:spLocks noChangeArrowheads="1"/>
            </p:cNvSpPr>
            <p:nvPr/>
          </p:nvSpPr>
          <p:spPr bwMode="auto">
            <a:xfrm>
              <a:off x="237362" y="1858496"/>
              <a:ext cx="191234" cy="156514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95008" y="997960"/>
              <a:ext cx="926857" cy="321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auto" latinLnBrk="0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kumimoji="0" lang="en-US" altLang="ko-KR" sz="1400" kern="0" baseline="300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st</a:t>
              </a:r>
              <a:endParaRPr kumimoji="0" lang="en-US" altLang="ko-KR" sz="1400" kern="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r" fontAlgn="auto" latinLnBrk="0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Coming</a:t>
              </a:r>
              <a:endParaRPr kumimoji="0" lang="en-US" altLang="ko-KR" sz="1400" kern="0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468442" y="983446"/>
              <a:ext cx="926857" cy="331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auto" latinLnBrk="0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kumimoji="0" lang="en-US" altLang="ko-KR" sz="1400" kern="0" baseline="300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nd</a:t>
              </a:r>
              <a:endParaRPr kumimoji="0" lang="en-US" altLang="ko-KR" sz="1400" kern="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r" fontAlgn="auto" latinLnBrk="0">
                <a:lnSpc>
                  <a:spcPts val="12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Coming</a:t>
              </a:r>
              <a:endParaRPr kumimoji="0" lang="en-US" altLang="ko-KR" sz="1400" kern="0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215074" y="1142984"/>
              <a:ext cx="1428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th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Age: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Orig. World</a:t>
              </a:r>
              <a:endParaRPr kumimoji="0" lang="ko-KR" altLang="en-US" sz="1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 bwMode="auto">
            <a:xfrm rot="5400000">
              <a:off x="3929852" y="1571612"/>
              <a:ext cx="857256" cy="1588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직선 연결선 34"/>
            <p:cNvCxnSpPr/>
            <p:nvPr/>
          </p:nvCxnSpPr>
          <p:spPr bwMode="auto">
            <a:xfrm rot="5400000">
              <a:off x="5857090" y="1570818"/>
              <a:ext cx="857256" cy="1588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48" descr="ARROW010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 flipV="1">
              <a:off x="7453085" y="-196383"/>
              <a:ext cx="253137" cy="270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" name="직선 연결선 36"/>
            <p:cNvCxnSpPr/>
            <p:nvPr/>
          </p:nvCxnSpPr>
          <p:spPr bwMode="auto">
            <a:xfrm>
              <a:off x="2892837" y="1156063"/>
              <a:ext cx="7061" cy="772739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5286381" y="2178580"/>
            <a:ext cx="1143008" cy="750355"/>
            <a:chOff x="3107" y="833"/>
            <a:chExt cx="1392" cy="615"/>
          </a:xfrm>
        </p:grpSpPr>
        <p:sp>
          <p:nvSpPr>
            <p:cNvPr id="16" name="AutoShape 65"/>
            <p:cNvSpPr>
              <a:spLocks noChangeArrowheads="1"/>
            </p:cNvSpPr>
            <p:nvPr/>
          </p:nvSpPr>
          <p:spPr bwMode="auto">
            <a:xfrm>
              <a:off x="3107" y="833"/>
              <a:ext cx="1392" cy="615"/>
            </a:xfrm>
            <a:prstGeom prst="rightArrow">
              <a:avLst>
                <a:gd name="adj1" fmla="val 46213"/>
                <a:gd name="adj2" fmla="val 63694"/>
              </a:avLst>
            </a:prstGeom>
            <a:solidFill>
              <a:srgbClr val="FFFFFF">
                <a:lumMod val="50000"/>
              </a:srgb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ko-KR" altLang="en-US" sz="24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7" name="Rectangle 66"/>
            <p:cNvSpPr>
              <a:spLocks noChangeArrowheads="1"/>
            </p:cNvSpPr>
            <p:nvPr/>
          </p:nvSpPr>
          <p:spPr bwMode="auto">
            <a:xfrm>
              <a:off x="3281" y="932"/>
              <a:ext cx="957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2400" b="1" dirty="0" smtClean="0">
                  <a:ln w="11430"/>
                  <a:solidFill>
                    <a:srgbClr val="0000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Now</a:t>
              </a:r>
              <a:endParaRPr lang="ko-KR" alt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5286380" y="3279781"/>
            <a:ext cx="3643338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rgbClr val="009999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999">
                        <a:tint val="63000"/>
                        <a:sat val="105000"/>
                      </a:srgbClr>
                    </a:gs>
                    <a:gs pos="90000">
                      <a:srgbClr val="009999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what am I busy?</a:t>
            </a:r>
            <a:endParaRPr lang="en-US" altLang="ko-KR" sz="2400" b="1" dirty="0">
              <a:ln w="17780" cmpd="sng">
                <a:solidFill>
                  <a:srgbClr val="009999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09999">
                      <a:tint val="63000"/>
                      <a:sat val="105000"/>
                    </a:srgbClr>
                  </a:gs>
                  <a:gs pos="90000">
                    <a:srgbClr val="009999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286380" y="3994161"/>
            <a:ext cx="3321042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rgbClr val="009999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999">
                        <a:tint val="63000"/>
                        <a:sat val="105000"/>
                      </a:srgbClr>
                    </a:gs>
                    <a:gs pos="90000">
                      <a:srgbClr val="009999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Where am I heading?</a:t>
            </a:r>
            <a:endParaRPr lang="en-US" altLang="ko-KR" sz="2400" b="1" dirty="0">
              <a:ln w="17780" cmpd="sng">
                <a:solidFill>
                  <a:srgbClr val="009999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09999">
                      <a:tint val="63000"/>
                      <a:sat val="105000"/>
                    </a:srgbClr>
                  </a:gs>
                  <a:gs pos="90000">
                    <a:srgbClr val="009999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5315408" y="4637103"/>
            <a:ext cx="1820844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dirty="0" smtClean="0">
                <a:ln w="17780" cmpd="sng">
                  <a:solidFill>
                    <a:srgbClr val="009999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999">
                        <a:tint val="63000"/>
                        <a:sat val="105000"/>
                      </a:srgbClr>
                    </a:gs>
                    <a:gs pos="90000">
                      <a:srgbClr val="009999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Who am I?</a:t>
            </a:r>
            <a:endParaRPr lang="en-US" altLang="ko-KR" sz="2400" b="1" dirty="0">
              <a:ln w="17780" cmpd="sng">
                <a:solidFill>
                  <a:srgbClr val="009999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09999">
                      <a:tint val="63000"/>
                      <a:sat val="105000"/>
                    </a:srgbClr>
                  </a:gs>
                  <a:gs pos="90000">
                    <a:srgbClr val="009999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567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appiness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8686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79388" y="5845175"/>
            <a:ext cx="4249736" cy="584775"/>
          </a:xfrm>
          <a:prstGeom prst="rect">
            <a:avLst/>
          </a:prstGeom>
          <a:solidFill>
            <a:srgbClr val="00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Alignment with Goal</a:t>
            </a:r>
            <a:endParaRPr lang="ko-KR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516688" y="3429000"/>
            <a:ext cx="1417376" cy="1354217"/>
          </a:xfrm>
          <a:prstGeom prst="rect">
            <a:avLst/>
          </a:prstGeom>
          <a:solidFill>
            <a:srgbClr val="00FF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God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CIG Ideal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True Love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Word</a:t>
            </a:r>
            <a:endParaRPr lang="ko-KR" altLang="en-US" sz="1600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14348" y="3429000"/>
            <a:ext cx="2411238" cy="861774"/>
          </a:xfrm>
          <a:prstGeom prst="rect">
            <a:avLst/>
          </a:prstGeom>
          <a:solidFill>
            <a:srgbClr val="0000CC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Satan, Evil Spirits</a:t>
            </a:r>
            <a:endParaRPr lang="ko-KR" altLang="en-US" sz="1600" b="1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Fallen Natures &amp; Habits</a:t>
            </a:r>
            <a:endParaRPr lang="ko-KR" altLang="en-US" sz="1600" b="1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Secular Temptation</a:t>
            </a:r>
            <a:endParaRPr lang="ko-KR" altLang="en-US" sz="16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991100" y="1676933"/>
            <a:ext cx="1083950" cy="1323439"/>
          </a:xfrm>
          <a:prstGeom prst="rect">
            <a:avLst/>
          </a:prstGeom>
          <a:solidFill>
            <a:srgbClr val="0000FF">
              <a:alpha val="4196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Individual</a:t>
            </a:r>
          </a:p>
          <a:p>
            <a:pPr algn="ctr"/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Family</a:t>
            </a:r>
          </a:p>
          <a:p>
            <a:pPr algn="ctr"/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Church</a:t>
            </a:r>
          </a:p>
          <a:p>
            <a:pPr algn="ctr"/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Nation</a:t>
            </a:r>
          </a:p>
          <a:p>
            <a:pPr algn="ctr"/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World</a:t>
            </a:r>
            <a:endParaRPr lang="ko-KR" altLang="en-US" sz="16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30175" y="-26988"/>
            <a:ext cx="9050338" cy="7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Alignment :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One Mind, One Body</a:t>
            </a:r>
            <a:r>
              <a:rPr lang="en-US" altLang="ko-K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, One Mindset</a:t>
            </a:r>
            <a:endParaRPr lang="ko-KR" altLang="en-US" sz="3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4786314" y="5119688"/>
            <a:ext cx="4151335" cy="1323439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Daily Life centered on </a:t>
            </a:r>
          </a:p>
          <a:p>
            <a:pPr>
              <a:buFont typeface="Wingdings 2"/>
              <a:buChar char="ã"/>
              <a:defRPr/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God, True Parents, CIG Ideal</a:t>
            </a:r>
          </a:p>
          <a:p>
            <a:pPr>
              <a:buFont typeface="Wingdings 2"/>
              <a:buChar char="ã"/>
              <a:defRPr/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True Love, Word</a:t>
            </a:r>
          </a:p>
          <a:p>
            <a:pPr>
              <a:buFont typeface="Wingdings 2"/>
              <a:buChar char="ã"/>
              <a:defRPr/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3Great Blessings, Spirit World</a:t>
            </a:r>
            <a:endPara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820927"/>
      </p:ext>
    </p:extLst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 animBg="1"/>
      <p:bldP spid="53256" grpId="0" animBg="1"/>
      <p:bldP spid="5325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50"/>
          <p:cNvSpPr>
            <a:spLocks noChangeArrowheads="1"/>
          </p:cNvSpPr>
          <p:nvPr/>
        </p:nvSpPr>
        <p:spPr bwMode="auto">
          <a:xfrm>
            <a:off x="857224" y="1785926"/>
            <a:ext cx="74295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altLang="ko-KR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Thank </a:t>
            </a:r>
            <a:r>
              <a:rPr kumimoji="0" lang="en-US" altLang="ko-KR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You</a:t>
            </a:r>
          </a:p>
          <a:p>
            <a:pPr algn="ctr">
              <a:defRPr/>
            </a:pPr>
            <a:r>
              <a:rPr kumimoji="0" lang="en-US" altLang="ko-KR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</a:t>
            </a:r>
            <a:endParaRPr kumimoji="0" lang="en-US" altLang="ko-KR" sz="66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kumimoji="0" lang="en-US" altLang="ko-KR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Your </a:t>
            </a:r>
            <a:r>
              <a:rPr kumimoji="0" lang="en-US" altLang="ko-KR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Attention</a:t>
            </a:r>
            <a:endParaRPr kumimoji="0"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097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직사각형 203"/>
          <p:cNvSpPr/>
          <p:nvPr/>
        </p:nvSpPr>
        <p:spPr>
          <a:xfrm>
            <a:off x="2277400" y="2924944"/>
            <a:ext cx="251062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altLang="ko-KR" sz="1400" b="1" dirty="0" smtClean="0">
                <a:ln w="11430"/>
                <a:solidFill>
                  <a:srgbClr val="009999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Cleansing</a:t>
            </a:r>
          </a:p>
          <a:p>
            <a:pPr algn="r"/>
            <a:r>
              <a:rPr lang="en-US" altLang="ko-KR" sz="1400" b="1" dirty="0" smtClean="0">
                <a:ln w="11430"/>
                <a:solidFill>
                  <a:srgbClr val="009999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Fallen Natures &amp; Bad Habits</a:t>
            </a:r>
          </a:p>
        </p:txBody>
      </p:sp>
      <p:grpSp>
        <p:nvGrpSpPr>
          <p:cNvPr id="4" name="그룹 42"/>
          <p:cNvGrpSpPr/>
          <p:nvPr/>
        </p:nvGrpSpPr>
        <p:grpSpPr>
          <a:xfrm>
            <a:off x="6500829" y="3786190"/>
            <a:ext cx="2428893" cy="2000264"/>
            <a:chOff x="5954828" y="4429132"/>
            <a:chExt cx="2857520" cy="2143140"/>
          </a:xfrm>
        </p:grpSpPr>
        <p:pic>
          <p:nvPicPr>
            <p:cNvPr id="215" name="Picture 2" descr="D:\PPT Message\바다\후천시대 도래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54828" y="4429132"/>
              <a:ext cx="2857520" cy="2143140"/>
            </a:xfrm>
            <a:prstGeom prst="rect">
              <a:avLst/>
            </a:prstGeom>
            <a:noFill/>
          </p:spPr>
        </p:pic>
        <p:sp>
          <p:nvSpPr>
            <p:cNvPr id="216" name="Rectangle 15"/>
            <p:cNvSpPr>
              <a:spLocks noChangeArrowheads="1"/>
            </p:cNvSpPr>
            <p:nvPr/>
          </p:nvSpPr>
          <p:spPr bwMode="auto">
            <a:xfrm>
              <a:off x="6222915" y="4480842"/>
              <a:ext cx="2504833" cy="79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ko-KR" sz="1400" b="1" spc="50" dirty="0" smtClean="0">
                  <a:ln w="11430"/>
                  <a:gradFill>
                    <a:gsLst>
                      <a:gs pos="25000">
                        <a:srgbClr val="336699">
                          <a:satMod val="155000"/>
                        </a:srgbClr>
                      </a:gs>
                      <a:gs pos="100000">
                        <a:srgbClr val="336699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Era After the Coming </a:t>
              </a:r>
            </a:p>
            <a:p>
              <a:pPr algn="ctr"/>
              <a:r>
                <a:rPr lang="en-US" altLang="ko-KR" sz="1400" b="1" spc="50" dirty="0" smtClean="0">
                  <a:ln w="11430"/>
                  <a:gradFill>
                    <a:gsLst>
                      <a:gs pos="25000">
                        <a:srgbClr val="336699">
                          <a:satMod val="155000"/>
                        </a:srgbClr>
                      </a:gs>
                      <a:gs pos="100000">
                        <a:srgbClr val="336699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of Heaven</a:t>
              </a:r>
              <a:endParaRPr lang="en-US" altLang="ko-KR" sz="1400" b="1" spc="50" dirty="0">
                <a:ln w="11430"/>
                <a:gradFill>
                  <a:gsLst>
                    <a:gs pos="25000">
                      <a:srgbClr val="336699">
                        <a:satMod val="155000"/>
                      </a:srgbClr>
                    </a:gs>
                    <a:gs pos="100000">
                      <a:srgbClr val="3366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en-US" altLang="ko-KR" sz="1400" b="1" spc="50" dirty="0" smtClean="0">
                  <a:ln w="11430"/>
                  <a:gradFill>
                    <a:gsLst>
                      <a:gs pos="25000">
                        <a:srgbClr val="336699">
                          <a:satMod val="155000"/>
                        </a:srgbClr>
                      </a:gs>
                      <a:gs pos="100000">
                        <a:srgbClr val="336699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(Original World)</a:t>
              </a:r>
              <a:endParaRPr lang="en-US" altLang="ko-KR" sz="1400" b="1" spc="50" dirty="0">
                <a:ln w="11430"/>
                <a:gradFill>
                  <a:gsLst>
                    <a:gs pos="25000">
                      <a:srgbClr val="336699">
                        <a:satMod val="155000"/>
                      </a:srgbClr>
                    </a:gs>
                    <a:gs pos="100000">
                      <a:srgbClr val="3366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4286248" y="3786190"/>
            <a:ext cx="2071702" cy="1531947"/>
            <a:chOff x="144463" y="260350"/>
            <a:chExt cx="4427537" cy="3414713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44463" y="260350"/>
              <a:ext cx="4427537" cy="3414713"/>
              <a:chOff x="91" y="164"/>
              <a:chExt cx="2789" cy="2151"/>
            </a:xfrm>
          </p:grpSpPr>
          <p:pic>
            <p:nvPicPr>
              <p:cNvPr id="220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291" r="3073" b="4716"/>
              <a:stretch>
                <a:fillRect/>
              </a:stretch>
            </p:blipFill>
            <p:spPr bwMode="auto">
              <a:xfrm>
                <a:off x="91" y="164"/>
                <a:ext cx="2789" cy="2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1" name="Rectangle 15"/>
              <p:cNvSpPr>
                <a:spLocks noChangeArrowheads="1"/>
              </p:cNvSpPr>
              <p:nvPr/>
            </p:nvSpPr>
            <p:spPr bwMode="auto">
              <a:xfrm>
                <a:off x="506" y="1568"/>
                <a:ext cx="1893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Now</a:t>
                </a:r>
                <a:endParaRPr lang="en-US" altLang="ko-KR" sz="1600" b="1" dirty="0">
                  <a:solidFill>
                    <a:srgbClr val="E5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  <a:p>
                <a:pPr algn="ctr"/>
                <a:r>
                  <a:rPr lang="en-US" altLang="ko-KR" sz="1100" b="1" dirty="0" smtClean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(Light</a:t>
                </a:r>
                <a:r>
                  <a:rPr lang="ko-KR" altLang="en-US" sz="1100" b="1" dirty="0" smtClean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100" b="1" dirty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+ </a:t>
                </a:r>
                <a:r>
                  <a:rPr lang="en-US" altLang="ko-KR" sz="1100" b="1" dirty="0" smtClean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Darkness)</a:t>
                </a:r>
                <a:r>
                  <a:rPr lang="ko-KR" altLang="en-US" sz="1100" b="1" dirty="0" smtClean="0">
                    <a:solidFill>
                      <a:srgbClr val="E5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</a:t>
                </a:r>
                <a:endParaRPr lang="en-US" altLang="ko-KR" sz="1100" b="1" dirty="0">
                  <a:solidFill>
                    <a:srgbClr val="E5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219" name="Rectangle 15"/>
            <p:cNvSpPr>
              <a:spLocks noChangeArrowheads="1"/>
            </p:cNvSpPr>
            <p:nvPr/>
          </p:nvSpPr>
          <p:spPr bwMode="auto">
            <a:xfrm>
              <a:off x="1060505" y="1285861"/>
              <a:ext cx="2525544" cy="96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009999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Coming Era</a:t>
              </a:r>
              <a:endParaRPr lang="en-US" altLang="ko-KR" sz="1100" b="1" dirty="0">
                <a:solidFill>
                  <a:srgbClr val="0099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en-US" altLang="ko-KR" sz="1100" b="1" dirty="0" smtClean="0">
                  <a:solidFill>
                    <a:srgbClr val="009999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(Original World)</a:t>
              </a:r>
              <a:endParaRPr lang="ko-KR" altLang="en-US" sz="1100" b="1" dirty="0">
                <a:solidFill>
                  <a:srgbClr val="0099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22" name="직사각형 221"/>
          <p:cNvSpPr/>
          <p:nvPr/>
        </p:nvSpPr>
        <p:spPr>
          <a:xfrm>
            <a:off x="81293" y="3050421"/>
            <a:ext cx="5714843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20"/>
              </a:lnSpc>
            </a:pPr>
            <a:r>
              <a:rPr lang="en-US" altLang="ko-KR" b="1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Settlement of </a:t>
            </a: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God</a:t>
            </a:r>
            <a:r>
              <a:rPr lang="en-US" altLang="ko-KR" sz="16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 Sovereignty</a:t>
            </a: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TP</a:t>
            </a:r>
            <a:r>
              <a:rPr lang="ko-KR" altLang="en-US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of</a:t>
            </a:r>
            <a:r>
              <a:rPr lang="ko-KR" altLang="en-US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HEH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CIG (Kingdom of Heaven)</a:t>
            </a: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Three Great Blessings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True Love, Life, Blood Lineage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True Peace, Unification, Happiness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Interreligious, International,</a:t>
            </a:r>
          </a:p>
          <a:p>
            <a:pPr>
              <a:lnSpc>
                <a:spcPts val="2520"/>
              </a:lnSpc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	Interracial, Intercultural World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Harmony between S. World &amp; P. World</a:t>
            </a:r>
          </a:p>
          <a:p>
            <a:pPr>
              <a:lnSpc>
                <a:spcPts val="2520"/>
              </a:lnSpc>
              <a:buFontTx/>
              <a:buBlip>
                <a:blip r:embed="rId5"/>
              </a:buBlip>
            </a:pPr>
            <a:r>
              <a:rPr lang="en-US" altLang="ko-KR" sz="1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One Cosmic Family under God</a:t>
            </a:r>
            <a:endParaRPr lang="en-US" altLang="ko-KR" sz="16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3" name="오른쪽 화살표 222"/>
          <p:cNvSpPr/>
          <p:nvPr/>
        </p:nvSpPr>
        <p:spPr>
          <a:xfrm>
            <a:off x="6072198" y="3929066"/>
            <a:ext cx="642942" cy="714380"/>
          </a:xfrm>
          <a:prstGeom prst="rightArrow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600">
              <a:solidFill>
                <a:srgbClr val="FFFFFF"/>
              </a:solidFill>
              <a:latin typeface="굴림"/>
              <a:ea typeface="굴림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-34989" y="260648"/>
            <a:ext cx="9072594" cy="2619684"/>
            <a:chOff x="-34989" y="1146695"/>
            <a:chExt cx="9072594" cy="1982952"/>
          </a:xfrm>
        </p:grpSpPr>
        <p:grpSp>
          <p:nvGrpSpPr>
            <p:cNvPr id="2" name="그룹 166"/>
            <p:cNvGrpSpPr/>
            <p:nvPr/>
          </p:nvGrpSpPr>
          <p:grpSpPr>
            <a:xfrm>
              <a:off x="-34989" y="1146695"/>
              <a:ext cx="9072594" cy="1982952"/>
              <a:chOff x="-34989" y="767276"/>
              <a:chExt cx="9072594" cy="1366325"/>
            </a:xfrm>
          </p:grpSpPr>
          <p:sp>
            <p:nvSpPr>
              <p:cNvPr id="17412" name="Rectangle 24"/>
              <p:cNvSpPr>
                <a:spLocks noChangeArrowheads="1"/>
              </p:cNvSpPr>
              <p:nvPr/>
            </p:nvSpPr>
            <p:spPr bwMode="auto">
              <a:xfrm>
                <a:off x="72993" y="767276"/>
                <a:ext cx="8964612" cy="1366325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8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802137" name="AutoShape 25"/>
              <p:cNvSpPr>
                <a:spLocks noChangeArrowheads="1"/>
              </p:cNvSpPr>
              <p:nvPr/>
            </p:nvSpPr>
            <p:spPr bwMode="auto">
              <a:xfrm>
                <a:off x="4321143" y="804833"/>
                <a:ext cx="1930412" cy="1247275"/>
              </a:xfrm>
              <a:prstGeom prst="roundRect">
                <a:avLst>
                  <a:gd name="adj" fmla="val 16667"/>
                </a:avLst>
              </a:prstGeom>
              <a:solidFill>
                <a:srgbClr val="00FFFF">
                  <a:alpha val="30196"/>
                </a:srgb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8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415" name="Rectangle 30"/>
              <p:cNvSpPr>
                <a:spLocks noChangeArrowheads="1"/>
              </p:cNvSpPr>
              <p:nvPr/>
            </p:nvSpPr>
            <p:spPr bwMode="auto">
              <a:xfrm>
                <a:off x="1378125" y="1407883"/>
                <a:ext cx="1231426" cy="467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1</a:t>
                </a:r>
                <a:r>
                  <a:rPr lang="en-US" altLang="ko-KR" sz="1400" baseline="30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st</a:t>
                </a:r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 Age:</a:t>
                </a:r>
              </a:p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This Age</a:t>
                </a:r>
                <a:r>
                  <a:rPr lang="ko-KR" altLang="en-US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 </a:t>
                </a:r>
                <a:endParaRPr lang="ko-KR" altLang="en-US" sz="14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(Rule of Satan)</a:t>
                </a:r>
                <a:endParaRPr lang="en-US" altLang="ko-KR" sz="14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419" name="Line 40"/>
              <p:cNvSpPr>
                <a:spLocks noChangeShapeType="1"/>
              </p:cNvSpPr>
              <p:nvPr/>
            </p:nvSpPr>
            <p:spPr bwMode="auto">
              <a:xfrm>
                <a:off x="2881280" y="1281564"/>
                <a:ext cx="0" cy="719137"/>
              </a:xfrm>
              <a:prstGeom prst="line">
                <a:avLst/>
              </a:prstGeom>
              <a:noFill/>
              <a:ln w="762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8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420" name="Line 41"/>
              <p:cNvSpPr>
                <a:spLocks noChangeShapeType="1"/>
              </p:cNvSpPr>
              <p:nvPr/>
            </p:nvSpPr>
            <p:spPr bwMode="auto">
              <a:xfrm>
                <a:off x="2881280" y="1136650"/>
                <a:ext cx="1512888" cy="0"/>
              </a:xfrm>
              <a:prstGeom prst="line">
                <a:avLst/>
              </a:prstGeom>
              <a:noFill/>
              <a:ln w="762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8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421" name="Rectangle 42"/>
              <p:cNvSpPr>
                <a:spLocks noChangeArrowheads="1"/>
              </p:cNvSpPr>
              <p:nvPr/>
            </p:nvSpPr>
            <p:spPr bwMode="auto">
              <a:xfrm>
                <a:off x="2857488" y="1417258"/>
                <a:ext cx="1563248" cy="46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en-US" altLang="ko-KR" sz="1400" baseline="30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nd</a:t>
                </a:r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 Age:</a:t>
                </a:r>
              </a:p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Age of Church</a:t>
                </a:r>
                <a:endParaRPr lang="ko-KR" altLang="en-US" sz="14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(Beginning of </a:t>
                </a:r>
                <a:r>
                  <a:rPr lang="en-US" altLang="ko-KR" sz="1000" dirty="0" err="1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KoG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  <a:endParaRPr lang="en-US" altLang="ko-KR" sz="10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802155" name="Rectangle 43"/>
              <p:cNvSpPr>
                <a:spLocks noChangeArrowheads="1"/>
              </p:cNvSpPr>
              <p:nvPr/>
            </p:nvSpPr>
            <p:spPr bwMode="auto">
              <a:xfrm>
                <a:off x="4458152" y="1345819"/>
                <a:ext cx="1673855" cy="665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3</a:t>
                </a:r>
                <a:r>
                  <a:rPr lang="en-US" altLang="ko-KR" sz="1400" baseline="30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rd</a:t>
                </a:r>
                <a:r>
                  <a:rPr lang="en-US" altLang="ko-KR" sz="1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 Age:</a:t>
                </a:r>
              </a:p>
              <a:p>
                <a:pPr algn="ctr">
                  <a:defRPr/>
                </a:pPr>
                <a:r>
                  <a:rPr lang="en-US" altLang="ko-KR" sz="16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Age of Millennium</a:t>
                </a:r>
                <a:endParaRPr lang="ko-KR" alt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ko-KR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(Rule of LSA)</a:t>
                </a:r>
                <a:endParaRPr lang="en-US" altLang="ko-KR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pic>
            <p:nvPicPr>
              <p:cNvPr id="17424" name="Picture 45" descr="ARROW010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flipH="1">
                <a:off x="4368766" y="1072380"/>
                <a:ext cx="1882787" cy="184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6" name="Rectangle 47"/>
              <p:cNvSpPr>
                <a:spLocks noChangeArrowheads="1"/>
              </p:cNvSpPr>
              <p:nvPr/>
            </p:nvSpPr>
            <p:spPr bwMode="auto">
              <a:xfrm>
                <a:off x="6564975" y="786252"/>
                <a:ext cx="1632634" cy="337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8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Substantial CIG</a:t>
                </a:r>
                <a:endParaRPr lang="en-US" altLang="ko-KR" sz="14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802248" name="Rectangle 136"/>
              <p:cNvSpPr>
                <a:spLocks noChangeArrowheads="1"/>
              </p:cNvSpPr>
              <p:nvPr/>
            </p:nvSpPr>
            <p:spPr bwMode="auto">
              <a:xfrm>
                <a:off x="6837393" y="1672628"/>
                <a:ext cx="1048115" cy="28629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ko-KR" sz="105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440billion</a:t>
                </a:r>
                <a:endParaRPr lang="ko-KR" altLang="en-US" sz="105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en-US" altLang="ko-KR" sz="1050" dirty="0" err="1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Ab.G.Sprits</a:t>
                </a:r>
                <a:endParaRPr lang="ko-KR" altLang="en-US" sz="105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0" name="Rectangle 45"/>
              <p:cNvSpPr>
                <a:spLocks noChangeArrowheads="1"/>
              </p:cNvSpPr>
              <p:nvPr/>
            </p:nvSpPr>
            <p:spPr bwMode="auto">
              <a:xfrm>
                <a:off x="-34989" y="1446340"/>
                <a:ext cx="1423788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600" kern="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Creation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050" kern="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(Original World)</a:t>
                </a:r>
                <a:endParaRPr lang="ko-KR" altLang="en-US" sz="105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1" name="Line 157"/>
              <p:cNvSpPr>
                <a:spLocks noChangeShapeType="1"/>
              </p:cNvSpPr>
              <p:nvPr/>
            </p:nvSpPr>
            <p:spPr bwMode="auto">
              <a:xfrm>
                <a:off x="424687" y="1954521"/>
                <a:ext cx="5861825" cy="45719"/>
              </a:xfrm>
              <a:prstGeom prst="line">
                <a:avLst/>
              </a:prstGeom>
              <a:ln>
                <a:headEnd/>
                <a:tailEnd type="triangle" w="med" len="med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ko-KR" altLang="en-US" sz="1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72" name="Oval 162"/>
              <p:cNvSpPr>
                <a:spLocks noChangeArrowheads="1"/>
              </p:cNvSpPr>
              <p:nvPr/>
            </p:nvSpPr>
            <p:spPr bwMode="auto">
              <a:xfrm>
                <a:off x="237362" y="1907823"/>
                <a:ext cx="187325" cy="10032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 sz="180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7" name="Rectangle 30"/>
              <p:cNvSpPr>
                <a:spLocks noChangeArrowheads="1"/>
              </p:cNvSpPr>
              <p:nvPr/>
            </p:nvSpPr>
            <p:spPr bwMode="auto">
              <a:xfrm>
                <a:off x="1979712" y="1149931"/>
                <a:ext cx="926857" cy="293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128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1</a:t>
                </a:r>
                <a:r>
                  <a:rPr lang="en-US" altLang="ko-KR" sz="1400" baseline="300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st</a:t>
                </a:r>
                <a:endPara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r">
                  <a:lnSpc>
                    <a:spcPts val="128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Coming</a:t>
                </a:r>
                <a:endParaRPr lang="en-US" altLang="ko-KR" sz="1400" dirty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8" name="Rectangle 30"/>
              <p:cNvSpPr>
                <a:spLocks noChangeArrowheads="1"/>
              </p:cNvSpPr>
              <p:nvPr/>
            </p:nvSpPr>
            <p:spPr bwMode="auto">
              <a:xfrm>
                <a:off x="3468442" y="1149931"/>
                <a:ext cx="926857" cy="293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128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en-US" altLang="ko-KR" sz="1400" baseline="300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nd</a:t>
                </a:r>
                <a:endPara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r">
                  <a:lnSpc>
                    <a:spcPts val="1280"/>
                  </a:lnSpc>
                </a:pPr>
                <a:r>
                  <a:rPr lang="en-US" altLang="ko-KR" sz="1400" dirty="0" smtClean="0">
                    <a:solidFill>
                      <a:srgbClr val="FFC000"/>
                    </a:solidFill>
                    <a:latin typeface="HY견고딕" pitchFamily="18" charset="-127"/>
                    <a:ea typeface="HY견고딕" pitchFamily="18" charset="-127"/>
                  </a:rPr>
                  <a:t>Coming</a:t>
                </a:r>
                <a:endParaRPr lang="en-US" altLang="ko-KR" sz="1400" dirty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6599624" y="1358659"/>
                <a:ext cx="1428760" cy="360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4</a:t>
                </a:r>
                <a:r>
                  <a:rPr lang="en-US" altLang="ko-KR" sz="1400" baseline="30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th</a:t>
                </a:r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 Age:</a:t>
                </a:r>
              </a:p>
              <a:p>
                <a:pPr algn="ctr"/>
                <a:r>
                  <a:rPr lang="en-US" altLang="ko-KR" sz="14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Orig. World</a:t>
                </a:r>
                <a:endParaRPr lang="ko-KR" altLang="en-US" sz="1800" dirty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cxnSp>
            <p:nvCxnSpPr>
              <p:cNvPr id="185" name="직선 연결선 184"/>
              <p:cNvCxnSpPr/>
              <p:nvPr/>
            </p:nvCxnSpPr>
            <p:spPr bwMode="auto">
              <a:xfrm rot="5400000">
                <a:off x="3929852" y="1571612"/>
                <a:ext cx="857256" cy="1588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직선 연결선 185"/>
              <p:cNvCxnSpPr/>
              <p:nvPr/>
            </p:nvCxnSpPr>
            <p:spPr bwMode="auto">
              <a:xfrm rot="5400000">
                <a:off x="5857090" y="1570818"/>
                <a:ext cx="857256" cy="1588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12" name="직선 연결선 211"/>
            <p:cNvCxnSpPr/>
            <p:nvPr/>
          </p:nvCxnSpPr>
          <p:spPr bwMode="auto">
            <a:xfrm>
              <a:off x="2892837" y="1713053"/>
              <a:ext cx="7061" cy="1144443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3" name="Picture 45" descr="ARROW010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286511" y="1599423"/>
              <a:ext cx="2500330" cy="25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4932862" y="2642849"/>
            <a:ext cx="1295322" cy="1074183"/>
            <a:chOff x="3107" y="724"/>
            <a:chExt cx="1319" cy="1056"/>
          </a:xfrm>
        </p:grpSpPr>
        <p:sp>
          <p:nvSpPr>
            <p:cNvPr id="174" name="AutoShape 65"/>
            <p:cNvSpPr>
              <a:spLocks noChangeArrowheads="1"/>
            </p:cNvSpPr>
            <p:nvPr/>
          </p:nvSpPr>
          <p:spPr bwMode="auto">
            <a:xfrm>
              <a:off x="3107" y="724"/>
              <a:ext cx="1319" cy="1056"/>
            </a:xfrm>
            <a:prstGeom prst="rightArrow">
              <a:avLst>
                <a:gd name="adj1" fmla="val 46213"/>
                <a:gd name="adj2" fmla="val 63694"/>
              </a:avLst>
            </a:prstGeom>
            <a:solidFill>
              <a:srgbClr val="FFFFFF">
                <a:lumMod val="50000"/>
              </a:srgb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ko-KR" altLang="en-US" sz="16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75" name="Rectangle 66"/>
            <p:cNvSpPr>
              <a:spLocks noChangeArrowheads="1"/>
            </p:cNvSpPr>
            <p:nvPr/>
          </p:nvSpPr>
          <p:spPr bwMode="auto">
            <a:xfrm>
              <a:off x="3179" y="934"/>
              <a:ext cx="1247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3200" b="1" dirty="0" smtClean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Now</a:t>
              </a:r>
              <a:endParaRPr lang="ko-KR" alt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626856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092" name="Line 4"/>
          <p:cNvSpPr>
            <a:spLocks noChangeShapeType="1"/>
          </p:cNvSpPr>
          <p:nvPr/>
        </p:nvSpPr>
        <p:spPr bwMode="auto">
          <a:xfrm>
            <a:off x="5505446" y="2614603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17093" name="Line 5"/>
          <p:cNvSpPr>
            <a:spLocks noChangeShapeType="1"/>
          </p:cNvSpPr>
          <p:nvPr/>
        </p:nvSpPr>
        <p:spPr bwMode="auto">
          <a:xfrm flipV="1">
            <a:off x="5413371" y="2703503"/>
            <a:ext cx="14287" cy="993775"/>
          </a:xfrm>
          <a:prstGeom prst="line">
            <a:avLst/>
          </a:prstGeom>
          <a:noFill/>
          <a:ln w="76200">
            <a:solidFill>
              <a:schemeClr val="tx2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417094" name="Picture 6" descr="ARROW0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7466008" y="1833553"/>
            <a:ext cx="2016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63567" y="2722553"/>
            <a:ext cx="8423275" cy="3024188"/>
            <a:chOff x="431" y="1782"/>
            <a:chExt cx="5306" cy="1905"/>
          </a:xfrm>
        </p:grpSpPr>
        <p:sp>
          <p:nvSpPr>
            <p:cNvPr id="3417096" name="Line 8"/>
            <p:cNvSpPr>
              <a:spLocks noChangeShapeType="1"/>
            </p:cNvSpPr>
            <p:nvPr/>
          </p:nvSpPr>
          <p:spPr bwMode="auto">
            <a:xfrm>
              <a:off x="1156" y="1783"/>
              <a:ext cx="45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31" y="1782"/>
              <a:ext cx="4581" cy="1905"/>
              <a:chOff x="612" y="1700"/>
              <a:chExt cx="4400" cy="1905"/>
            </a:xfrm>
          </p:grpSpPr>
          <p:sp>
            <p:nvSpPr>
              <p:cNvPr id="3417098" name="Line 10"/>
              <p:cNvSpPr>
                <a:spLocks noChangeShapeType="1"/>
              </p:cNvSpPr>
              <p:nvPr/>
            </p:nvSpPr>
            <p:spPr bwMode="auto">
              <a:xfrm>
                <a:off x="612" y="1700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417099" name="Line 11"/>
              <p:cNvSpPr>
                <a:spLocks noChangeShapeType="1"/>
              </p:cNvSpPr>
              <p:nvPr/>
            </p:nvSpPr>
            <p:spPr bwMode="auto">
              <a:xfrm>
                <a:off x="612" y="3000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417100" name="Line 12"/>
              <p:cNvSpPr>
                <a:spLocks noChangeShapeType="1"/>
              </p:cNvSpPr>
              <p:nvPr/>
            </p:nvSpPr>
            <p:spPr bwMode="auto">
              <a:xfrm>
                <a:off x="612" y="3605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417101" name="Line 13"/>
              <p:cNvSpPr>
                <a:spLocks noChangeShapeType="1"/>
              </p:cNvSpPr>
              <p:nvPr/>
            </p:nvSpPr>
            <p:spPr bwMode="auto">
              <a:xfrm>
                <a:off x="612" y="2381"/>
                <a:ext cx="4400" cy="0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3417102" name="Line 14"/>
          <p:cNvSpPr>
            <a:spLocks noChangeShapeType="1"/>
          </p:cNvSpPr>
          <p:nvPr/>
        </p:nvSpPr>
        <p:spPr bwMode="auto">
          <a:xfrm flipV="1">
            <a:off x="882629" y="2722553"/>
            <a:ext cx="0" cy="1081088"/>
          </a:xfrm>
          <a:prstGeom prst="line">
            <a:avLst/>
          </a:prstGeom>
          <a:noFill/>
          <a:ln w="7620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417103" name="Line 15"/>
          <p:cNvSpPr>
            <a:spLocks noChangeShapeType="1"/>
          </p:cNvSpPr>
          <p:nvPr/>
        </p:nvSpPr>
        <p:spPr bwMode="auto">
          <a:xfrm>
            <a:off x="857224" y="3822694"/>
            <a:ext cx="1192234" cy="252412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417104" name="Rectangle 16"/>
          <p:cNvSpPr>
            <a:spLocks noChangeArrowheads="1"/>
          </p:cNvSpPr>
          <p:nvPr/>
        </p:nvSpPr>
        <p:spPr bwMode="auto">
          <a:xfrm>
            <a:off x="6983850" y="3155399"/>
            <a:ext cx="793807" cy="2862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400" b="1" dirty="0" smtClean="0"/>
              <a:t>CT Age</a:t>
            </a:r>
            <a:endParaRPr lang="ko-KR" altLang="en-US" sz="1100" b="1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31779" y="5808653"/>
            <a:ext cx="890588" cy="407988"/>
            <a:chOff x="496" y="3717"/>
            <a:chExt cx="591" cy="288"/>
          </a:xfrm>
        </p:grpSpPr>
        <p:sp>
          <p:nvSpPr>
            <p:cNvPr id="3417106" name="Oval 18"/>
            <p:cNvSpPr>
              <a:spLocks noChangeArrowheads="1"/>
            </p:cNvSpPr>
            <p:nvPr/>
          </p:nvSpPr>
          <p:spPr bwMode="auto">
            <a:xfrm>
              <a:off x="496" y="3717"/>
              <a:ext cx="288" cy="288"/>
            </a:xfrm>
            <a:prstGeom prst="ellipse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A</a:t>
              </a:r>
              <a:endParaRPr lang="ja-JP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417107" name="Oval 19"/>
            <p:cNvSpPr>
              <a:spLocks noChangeArrowheads="1"/>
            </p:cNvSpPr>
            <p:nvPr/>
          </p:nvSpPr>
          <p:spPr bwMode="auto">
            <a:xfrm>
              <a:off x="799" y="3717"/>
              <a:ext cx="288" cy="288"/>
            </a:xfrm>
            <a:prstGeom prst="ellipse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/>
              <a:r>
                <a:rPr lang="en-US" altLang="ko-KR" dirty="0" smtClean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rPr>
                <a:t>E</a:t>
              </a:r>
              <a:endPara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417108" name="Line 20"/>
          <p:cNvSpPr>
            <a:spLocks noChangeShapeType="1"/>
          </p:cNvSpPr>
          <p:nvPr/>
        </p:nvSpPr>
        <p:spPr bwMode="auto">
          <a:xfrm flipV="1">
            <a:off x="6802433" y="2674928"/>
            <a:ext cx="0" cy="11699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417109" name="Line 21"/>
          <p:cNvSpPr>
            <a:spLocks noChangeShapeType="1"/>
          </p:cNvSpPr>
          <p:nvPr/>
        </p:nvSpPr>
        <p:spPr bwMode="auto">
          <a:xfrm>
            <a:off x="5435596" y="3787766"/>
            <a:ext cx="1295400" cy="14287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17110" name="Text Box 22"/>
          <p:cNvSpPr txBox="1">
            <a:spLocks noChangeArrowheads="1"/>
          </p:cNvSpPr>
          <p:nvPr/>
        </p:nvSpPr>
        <p:spPr bwMode="auto">
          <a:xfrm>
            <a:off x="2776533" y="5915016"/>
            <a:ext cx="28680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</a:rPr>
              <a:t>Age of the Foundation for Restoration</a:t>
            </a:r>
          </a:p>
          <a:p>
            <a:r>
              <a:rPr lang="en-US" altLang="ko-KR" sz="1200" b="1" dirty="0" smtClean="0">
                <a:solidFill>
                  <a:schemeClr val="tx2"/>
                </a:solidFill>
              </a:rPr>
              <a:t>(Offering Age)</a:t>
            </a:r>
            <a:endParaRPr lang="ko-KR" altLang="en-US" sz="900" dirty="0">
              <a:solidFill>
                <a:schemeClr val="tx2"/>
              </a:solidFill>
            </a:endParaRPr>
          </a:p>
        </p:txBody>
      </p:sp>
      <p:sp>
        <p:nvSpPr>
          <p:cNvPr id="3417111" name="Text Box 23"/>
          <p:cNvSpPr txBox="1">
            <a:spLocks noChangeArrowheads="1"/>
          </p:cNvSpPr>
          <p:nvPr/>
        </p:nvSpPr>
        <p:spPr bwMode="auto">
          <a:xfrm>
            <a:off x="3713158" y="5097453"/>
            <a:ext cx="281038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</a:rPr>
              <a:t>Age of the Providence of Restoration</a:t>
            </a:r>
            <a:endParaRPr lang="ko-KR" altLang="en-US" sz="1200" b="1" dirty="0">
              <a:solidFill>
                <a:schemeClr val="tx2"/>
              </a:solidFill>
            </a:endParaRPr>
          </a:p>
          <a:p>
            <a:r>
              <a:rPr lang="en-US" altLang="ko-KR" sz="1200" b="1" dirty="0" smtClean="0">
                <a:solidFill>
                  <a:schemeClr val="tx2"/>
                </a:solidFill>
              </a:rPr>
              <a:t>(OT Age)</a:t>
            </a:r>
            <a:endParaRPr lang="ko-KR" altLang="en-US" sz="900" dirty="0">
              <a:solidFill>
                <a:schemeClr val="tx2"/>
              </a:solidFill>
            </a:endParaRPr>
          </a:p>
        </p:txBody>
      </p:sp>
      <p:sp>
        <p:nvSpPr>
          <p:cNvPr id="3417112" name="Line 24"/>
          <p:cNvSpPr>
            <a:spLocks noChangeShapeType="1"/>
          </p:cNvSpPr>
          <p:nvPr/>
        </p:nvSpPr>
        <p:spPr bwMode="auto">
          <a:xfrm flipV="1">
            <a:off x="882629" y="3740141"/>
            <a:ext cx="0" cy="20335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417113" name="Line 25"/>
          <p:cNvSpPr>
            <a:spLocks noChangeShapeType="1"/>
          </p:cNvSpPr>
          <p:nvPr/>
        </p:nvSpPr>
        <p:spPr bwMode="auto">
          <a:xfrm flipV="1">
            <a:off x="2900358" y="4849803"/>
            <a:ext cx="1150938" cy="863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17114" name="Line 26"/>
          <p:cNvSpPr>
            <a:spLocks noChangeShapeType="1"/>
          </p:cNvSpPr>
          <p:nvPr/>
        </p:nvSpPr>
        <p:spPr bwMode="auto">
          <a:xfrm flipV="1">
            <a:off x="2049458" y="5770553"/>
            <a:ext cx="792163" cy="57626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17115" name="Line 27"/>
          <p:cNvSpPr>
            <a:spLocks noChangeShapeType="1"/>
          </p:cNvSpPr>
          <p:nvPr/>
        </p:nvSpPr>
        <p:spPr bwMode="auto">
          <a:xfrm flipV="1">
            <a:off x="882629" y="2746366"/>
            <a:ext cx="0" cy="3019425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417126" name="Oval 38"/>
          <p:cNvSpPr>
            <a:spLocks noChangeArrowheads="1"/>
          </p:cNvSpPr>
          <p:nvPr/>
        </p:nvSpPr>
        <p:spPr bwMode="auto">
          <a:xfrm>
            <a:off x="2770183" y="5681653"/>
            <a:ext cx="142875" cy="14287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281358" y="4618028"/>
            <a:ext cx="874713" cy="288925"/>
            <a:chOff x="2472" y="2931"/>
            <a:chExt cx="646" cy="227"/>
          </a:xfrm>
        </p:grpSpPr>
        <p:sp>
          <p:nvSpPr>
            <p:cNvPr id="3417128" name="Oval 40"/>
            <p:cNvSpPr>
              <a:spLocks noChangeArrowheads="1"/>
            </p:cNvSpPr>
            <p:nvPr/>
          </p:nvSpPr>
          <p:spPr bwMode="auto">
            <a:xfrm>
              <a:off x="2472" y="2931"/>
              <a:ext cx="544" cy="227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CC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/>
              <a:r>
                <a:rPr lang="en-US" altLang="ko-KR" sz="1200" b="1" dirty="0" smtClean="0">
                  <a:solidFill>
                    <a:srgbClr val="CC0099"/>
                  </a:solidFill>
                  <a:latin typeface="HY헤드라인M" pitchFamily="18" charset="-127"/>
                  <a:ea typeface="HY헤드라인M" pitchFamily="18" charset="-127"/>
                </a:rPr>
                <a:t>Jesus</a:t>
              </a:r>
              <a:endParaRPr lang="ko-KR" altLang="en-US" sz="1200" b="1" dirty="0">
                <a:solidFill>
                  <a:srgbClr val="CC0099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417129" name="Oval 41"/>
            <p:cNvSpPr>
              <a:spLocks noChangeArrowheads="1"/>
            </p:cNvSpPr>
            <p:nvPr/>
          </p:nvSpPr>
          <p:spPr bwMode="auto">
            <a:xfrm>
              <a:off x="3028" y="3041"/>
              <a:ext cx="90" cy="9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373903" y="3490903"/>
            <a:ext cx="1133130" cy="438412"/>
            <a:chOff x="3124" y="2229"/>
            <a:chExt cx="845" cy="310"/>
          </a:xfrm>
        </p:grpSpPr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3124" y="2273"/>
              <a:ext cx="845" cy="266"/>
              <a:chOff x="3124" y="2273"/>
              <a:chExt cx="845" cy="266"/>
            </a:xfrm>
          </p:grpSpPr>
          <p:sp>
            <p:nvSpPr>
              <p:cNvPr id="3417135" name="Oval 47"/>
              <p:cNvSpPr>
                <a:spLocks noChangeArrowheads="1"/>
              </p:cNvSpPr>
              <p:nvPr/>
            </p:nvSpPr>
            <p:spPr bwMode="auto">
              <a:xfrm>
                <a:off x="3124" y="2273"/>
                <a:ext cx="680" cy="26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/>
                <a:r>
                  <a:rPr lang="en-US" altLang="ko-KR" sz="1100" b="1" dirty="0" smtClean="0">
                    <a:solidFill>
                      <a:srgbClr val="CC0099"/>
                    </a:solidFill>
                    <a:latin typeface="HY헤드라인M" pitchFamily="18" charset="-127"/>
                    <a:ea typeface="HY헤드라인M" pitchFamily="18" charset="-127"/>
                  </a:rPr>
                  <a:t>True Parents</a:t>
                </a:r>
                <a:endParaRPr lang="ko-KR" altLang="en-US" sz="1100" b="1" dirty="0">
                  <a:solidFill>
                    <a:srgbClr val="CC0099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417136" name="Oval 48"/>
              <p:cNvSpPr>
                <a:spLocks noChangeArrowheads="1"/>
              </p:cNvSpPr>
              <p:nvPr/>
            </p:nvSpPr>
            <p:spPr bwMode="auto">
              <a:xfrm>
                <a:off x="3825" y="237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417137" name="Rectangle 49"/>
            <p:cNvSpPr>
              <a:spLocks noChangeArrowheads="1"/>
            </p:cNvSpPr>
            <p:nvPr/>
          </p:nvSpPr>
          <p:spPr bwMode="auto">
            <a:xfrm>
              <a:off x="3693" y="2229"/>
              <a:ext cx="1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ko-KR" altLang="ko-KR" sz="1000"/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6237283" y="3538528"/>
            <a:ext cx="636588" cy="339725"/>
            <a:chOff x="4429" y="2296"/>
            <a:chExt cx="401" cy="214"/>
          </a:xfrm>
        </p:grpSpPr>
        <p:sp>
          <p:nvSpPr>
            <p:cNvPr id="3417139" name="Rectangle 51"/>
            <p:cNvSpPr>
              <a:spLocks noChangeArrowheads="1"/>
            </p:cNvSpPr>
            <p:nvPr/>
          </p:nvSpPr>
          <p:spPr bwMode="auto">
            <a:xfrm>
              <a:off x="4429" y="2296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ko-KR" altLang="ko-KR" sz="1200"/>
            </a:p>
          </p:txBody>
        </p:sp>
        <p:sp>
          <p:nvSpPr>
            <p:cNvPr id="3417140" name="Oval 52"/>
            <p:cNvSpPr>
              <a:spLocks noChangeArrowheads="1"/>
            </p:cNvSpPr>
            <p:nvPr/>
          </p:nvSpPr>
          <p:spPr bwMode="auto">
            <a:xfrm>
              <a:off x="4740" y="2420"/>
              <a:ext cx="90" cy="9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6453183" y="2309806"/>
            <a:ext cx="536575" cy="371475"/>
            <a:chOff x="4565" y="1590"/>
            <a:chExt cx="338" cy="234"/>
          </a:xfrm>
        </p:grpSpPr>
        <p:sp>
          <p:nvSpPr>
            <p:cNvPr id="3417142" name="Rectangle 54"/>
            <p:cNvSpPr>
              <a:spLocks noChangeArrowheads="1"/>
            </p:cNvSpPr>
            <p:nvPr/>
          </p:nvSpPr>
          <p:spPr bwMode="auto">
            <a:xfrm>
              <a:off x="4565" y="1590"/>
              <a:ext cx="33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100" dirty="0"/>
                <a:t>2001</a:t>
              </a:r>
            </a:p>
          </p:txBody>
        </p:sp>
        <p:sp>
          <p:nvSpPr>
            <p:cNvPr id="3417143" name="Oval 55"/>
            <p:cNvSpPr>
              <a:spLocks noChangeArrowheads="1"/>
            </p:cNvSpPr>
            <p:nvPr/>
          </p:nvSpPr>
          <p:spPr bwMode="auto">
            <a:xfrm>
              <a:off x="4740" y="1734"/>
              <a:ext cx="90" cy="9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417144" name="Rectangle 56"/>
          <p:cNvSpPr>
            <a:spLocks noChangeArrowheads="1"/>
          </p:cNvSpPr>
          <p:nvPr/>
        </p:nvSpPr>
        <p:spPr bwMode="auto">
          <a:xfrm>
            <a:off x="6721471" y="1844666"/>
            <a:ext cx="875561" cy="26468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400" b="1" dirty="0" smtClean="0"/>
              <a:t>CIG Age</a:t>
            </a:r>
            <a:endParaRPr lang="ko-KR" altLang="en-US" sz="1400" b="1" dirty="0"/>
          </a:p>
        </p:txBody>
      </p:sp>
      <p:grpSp>
        <p:nvGrpSpPr>
          <p:cNvPr id="10" name="Group 57"/>
          <p:cNvGrpSpPr>
            <a:grpSpLocks/>
          </p:cNvGrpSpPr>
          <p:nvPr/>
        </p:nvGrpSpPr>
        <p:grpSpPr bwMode="auto">
          <a:xfrm>
            <a:off x="1543048" y="6261091"/>
            <a:ext cx="1157288" cy="446087"/>
            <a:chOff x="1472" y="4011"/>
            <a:chExt cx="729" cy="281"/>
          </a:xfrm>
        </p:grpSpPr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1472" y="4060"/>
              <a:ext cx="729" cy="232"/>
              <a:chOff x="1564" y="3966"/>
              <a:chExt cx="729" cy="232"/>
            </a:xfrm>
          </p:grpSpPr>
          <p:sp>
            <p:nvSpPr>
              <p:cNvPr id="3417147" name="Oval 59"/>
              <p:cNvSpPr>
                <a:spLocks noChangeArrowheads="1"/>
              </p:cNvSpPr>
              <p:nvPr/>
            </p:nvSpPr>
            <p:spPr bwMode="auto">
              <a:xfrm>
                <a:off x="1566" y="3966"/>
                <a:ext cx="716" cy="232"/>
              </a:xfrm>
              <a:prstGeom prst="ellipse">
                <a:avLst/>
              </a:prstGeom>
              <a:solidFill>
                <a:srgbClr val="CDC8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/>
                <a:endParaRPr lang="ja-JP" altLang="en-US" sz="20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417148" name="Rectangle 60"/>
              <p:cNvSpPr>
                <a:spLocks noChangeArrowheads="1"/>
              </p:cNvSpPr>
              <p:nvPr/>
            </p:nvSpPr>
            <p:spPr bwMode="auto">
              <a:xfrm>
                <a:off x="1564" y="3975"/>
                <a:ext cx="72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Fallen A/E</a:t>
                </a:r>
                <a:endParaRPr lang="ko-KR" altLang="en-US" sz="6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3417149" name="Oval 61"/>
            <p:cNvSpPr>
              <a:spLocks noChangeArrowheads="1"/>
            </p:cNvSpPr>
            <p:nvPr/>
          </p:nvSpPr>
          <p:spPr bwMode="auto">
            <a:xfrm>
              <a:off x="1755" y="4011"/>
              <a:ext cx="90" cy="9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417175" name="Text Box 87"/>
          <p:cNvSpPr txBox="1">
            <a:spLocks noChangeArrowheads="1"/>
          </p:cNvSpPr>
          <p:nvPr/>
        </p:nvSpPr>
        <p:spPr bwMode="auto">
          <a:xfrm>
            <a:off x="4847738" y="4071942"/>
            <a:ext cx="186621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</a:rPr>
              <a:t>Age of the Prolongation</a:t>
            </a:r>
          </a:p>
          <a:p>
            <a:r>
              <a:rPr lang="en-US" altLang="ko-KR" sz="1200" b="1" dirty="0" smtClean="0">
                <a:solidFill>
                  <a:schemeClr val="tx2"/>
                </a:solidFill>
              </a:rPr>
              <a:t>of Prov. of Restoration</a:t>
            </a:r>
          </a:p>
          <a:p>
            <a:r>
              <a:rPr lang="en-US" altLang="ko-KR" sz="1200" b="1" dirty="0" smtClean="0">
                <a:solidFill>
                  <a:schemeClr val="tx2"/>
                </a:solidFill>
              </a:rPr>
              <a:t>(NT Age)</a:t>
            </a:r>
            <a:endParaRPr lang="ko-KR" altLang="en-US" sz="1200" b="1" dirty="0">
              <a:solidFill>
                <a:schemeClr val="tx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7467596" y="2309804"/>
            <a:ext cx="536575" cy="363538"/>
            <a:chOff x="4565" y="1595"/>
            <a:chExt cx="338" cy="229"/>
          </a:xfrm>
        </p:grpSpPr>
        <p:sp>
          <p:nvSpPr>
            <p:cNvPr id="3417178" name="Rectangle 90"/>
            <p:cNvSpPr>
              <a:spLocks noChangeArrowheads="1"/>
            </p:cNvSpPr>
            <p:nvPr/>
          </p:nvSpPr>
          <p:spPr bwMode="auto">
            <a:xfrm>
              <a:off x="4565" y="1595"/>
              <a:ext cx="33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100" dirty="0"/>
                <a:t>2012</a:t>
              </a:r>
            </a:p>
          </p:txBody>
        </p:sp>
        <p:sp>
          <p:nvSpPr>
            <p:cNvPr id="3417179" name="Oval 91"/>
            <p:cNvSpPr>
              <a:spLocks noChangeArrowheads="1"/>
            </p:cNvSpPr>
            <p:nvPr/>
          </p:nvSpPr>
          <p:spPr bwMode="auto">
            <a:xfrm>
              <a:off x="4740" y="1734"/>
              <a:ext cx="90" cy="9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417185" name="Line 97"/>
          <p:cNvSpPr>
            <a:spLocks noChangeShapeType="1"/>
          </p:cNvSpPr>
          <p:nvPr/>
        </p:nvSpPr>
        <p:spPr bwMode="auto">
          <a:xfrm flipV="1">
            <a:off x="4138608" y="3827453"/>
            <a:ext cx="1152525" cy="93503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17186" name="Rectangle 98"/>
          <p:cNvSpPr>
            <a:spLocks noChangeArrowheads="1"/>
          </p:cNvSpPr>
          <p:nvPr/>
        </p:nvSpPr>
        <p:spPr bwMode="auto">
          <a:xfrm>
            <a:off x="6234108" y="3538528"/>
            <a:ext cx="5373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100"/>
              <a:t>1992</a:t>
            </a:r>
          </a:p>
        </p:txBody>
      </p:sp>
      <p:sp>
        <p:nvSpPr>
          <p:cNvPr id="3417189" name="Oval 101"/>
          <p:cNvSpPr>
            <a:spLocks noChangeArrowheads="1"/>
          </p:cNvSpPr>
          <p:nvPr/>
        </p:nvSpPr>
        <p:spPr bwMode="auto">
          <a:xfrm>
            <a:off x="5359396" y="2549516"/>
            <a:ext cx="142875" cy="142875"/>
          </a:xfrm>
          <a:prstGeom prst="ellipse">
            <a:avLst/>
          </a:prstGeom>
          <a:solidFill>
            <a:srgbClr val="FF9900"/>
          </a:solidFill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6" name="Rectangle 33"/>
          <p:cNvSpPr>
            <a:spLocks noChangeArrowheads="1"/>
          </p:cNvSpPr>
          <p:nvPr/>
        </p:nvSpPr>
        <p:spPr bwMode="auto">
          <a:xfrm>
            <a:off x="1071538" y="3500438"/>
            <a:ext cx="1396536" cy="707886"/>
          </a:xfrm>
          <a:prstGeom prst="rect">
            <a:avLst/>
          </a:prstGeom>
          <a:solidFill>
            <a:srgbClr val="9900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Human Fall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: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16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2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Int. Ignorance</a:t>
            </a:r>
            <a:endParaRPr lang="ko-KR" altLang="en-US" sz="12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2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Ext. Ignorance</a:t>
            </a:r>
            <a:endParaRPr lang="ko-KR" altLang="en-US" sz="12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7" name="Rectangle 34"/>
          <p:cNvSpPr>
            <a:spLocks noChangeArrowheads="1"/>
          </p:cNvSpPr>
          <p:nvPr/>
        </p:nvSpPr>
        <p:spPr bwMode="auto">
          <a:xfrm rot="19542730">
            <a:off x="1982390" y="4518861"/>
            <a:ext cx="1377300" cy="338554"/>
          </a:xfrm>
          <a:prstGeom prst="rect">
            <a:avLst/>
          </a:prstGeom>
          <a:solidFill>
            <a:srgbClr val="9900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CCCC00"/>
                </a:solidFill>
                <a:latin typeface="HY헤드라인M" pitchFamily="18" charset="-127"/>
                <a:ea typeface="HY헤드라인M" pitchFamily="18" charset="-127"/>
              </a:rPr>
              <a:t>Restoration</a:t>
            </a:r>
            <a:r>
              <a:rPr lang="ko-KR" altLang="en-US" sz="1600" b="1" dirty="0" smtClean="0">
                <a:solidFill>
                  <a:srgbClr val="CCCC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1600" b="1" dirty="0">
              <a:solidFill>
                <a:srgbClr val="CCCC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3" name="Rectangle 24"/>
          <p:cNvSpPr>
            <a:spLocks noChangeArrowheads="1"/>
          </p:cNvSpPr>
          <p:nvPr/>
        </p:nvSpPr>
        <p:spPr bwMode="auto">
          <a:xfrm>
            <a:off x="72993" y="98402"/>
            <a:ext cx="8964612" cy="12239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AutoShape 25"/>
          <p:cNvSpPr>
            <a:spLocks noChangeArrowheads="1"/>
          </p:cNvSpPr>
          <p:nvPr/>
        </p:nvSpPr>
        <p:spPr bwMode="auto">
          <a:xfrm>
            <a:off x="4321143" y="71414"/>
            <a:ext cx="1930412" cy="1322388"/>
          </a:xfrm>
          <a:prstGeom prst="roundRect">
            <a:avLst>
              <a:gd name="adj" fmla="val 16667"/>
            </a:avLst>
          </a:prstGeom>
          <a:solidFill>
            <a:srgbClr val="00FFFF">
              <a:alpha val="30196"/>
            </a:srgbClr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Rectangle 30"/>
          <p:cNvSpPr>
            <a:spLocks noChangeArrowheads="1"/>
          </p:cNvSpPr>
          <p:nvPr/>
        </p:nvSpPr>
        <p:spPr bwMode="auto">
          <a:xfrm>
            <a:off x="1565676" y="830957"/>
            <a:ext cx="856324" cy="2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1</a:t>
            </a:r>
            <a:r>
              <a:rPr kumimoji="0" lang="en-US" altLang="ko-KR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st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</p:txBody>
      </p:sp>
      <p:sp>
        <p:nvSpPr>
          <p:cNvPr id="136" name="Line 40"/>
          <p:cNvSpPr>
            <a:spLocks noChangeShapeType="1"/>
          </p:cNvSpPr>
          <p:nvPr/>
        </p:nvSpPr>
        <p:spPr bwMode="auto">
          <a:xfrm>
            <a:off x="2881280" y="470328"/>
            <a:ext cx="0" cy="719137"/>
          </a:xfrm>
          <a:prstGeom prst="line">
            <a:avLst/>
          </a:prstGeom>
          <a:noFill/>
          <a:ln w="762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Line 41"/>
          <p:cNvSpPr>
            <a:spLocks noChangeShapeType="1"/>
          </p:cNvSpPr>
          <p:nvPr/>
        </p:nvSpPr>
        <p:spPr bwMode="auto">
          <a:xfrm>
            <a:off x="2881280" y="325414"/>
            <a:ext cx="1512888" cy="0"/>
          </a:xfrm>
          <a:prstGeom prst="line">
            <a:avLst/>
          </a:prstGeom>
          <a:noFill/>
          <a:ln w="7620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8" name="Rectangle 42"/>
          <p:cNvSpPr>
            <a:spLocks noChangeArrowheads="1"/>
          </p:cNvSpPr>
          <p:nvPr/>
        </p:nvSpPr>
        <p:spPr bwMode="auto">
          <a:xfrm>
            <a:off x="3193317" y="843675"/>
            <a:ext cx="891590" cy="25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2</a:t>
            </a:r>
            <a:r>
              <a:rPr kumimoji="0" lang="en-US" altLang="ko-KR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nd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</p:txBody>
      </p:sp>
      <p:sp>
        <p:nvSpPr>
          <p:cNvPr id="139" name="Rectangle 43"/>
          <p:cNvSpPr>
            <a:spLocks noChangeArrowheads="1"/>
          </p:cNvSpPr>
          <p:nvPr/>
        </p:nvSpPr>
        <p:spPr bwMode="auto">
          <a:xfrm>
            <a:off x="4641695" y="468807"/>
            <a:ext cx="13067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3</a:t>
            </a:r>
            <a:r>
              <a:rPr kumimoji="0" lang="en-US" altLang="ko-KR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rd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  <a:endParaRPr kumimoji="0" lang="en-US" altLang="ko-KR" sz="1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(Rule of LSA)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40" name="Picture 45" descr="ARROW01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368767" y="225401"/>
            <a:ext cx="1882787" cy="25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" name="Rectangle 136"/>
          <p:cNvSpPr>
            <a:spLocks noChangeArrowheads="1"/>
          </p:cNvSpPr>
          <p:nvPr/>
        </p:nvSpPr>
        <p:spPr bwMode="auto">
          <a:xfrm>
            <a:off x="6452843" y="870215"/>
            <a:ext cx="976677" cy="400110"/>
          </a:xfrm>
          <a:prstGeom prst="rect">
            <a:avLst/>
          </a:prstGeom>
          <a:gradFill rotWithShape="1">
            <a:gsLst>
              <a:gs pos="0">
                <a:srgbClr val="009999">
                  <a:shade val="51000"/>
                  <a:satMod val="130000"/>
                </a:srgbClr>
              </a:gs>
              <a:gs pos="80000">
                <a:srgbClr val="009999">
                  <a:shade val="93000"/>
                  <a:satMod val="130000"/>
                </a:srgbClr>
              </a:gs>
              <a:gs pos="100000">
                <a:srgbClr val="0099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itchFamily="34" charset="0"/>
                <a:ea typeface="HY견고딕" pitchFamily="18" charset="-127"/>
              </a:rPr>
              <a:t>440billion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itchFamily="34" charset="0"/>
              <a:ea typeface="HY견고딕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itchFamily="34" charset="0"/>
                <a:ea typeface="HY견고딕" pitchFamily="18" charset="-127"/>
              </a:rPr>
              <a:t>Ab.Good</a:t>
            </a:r>
            <a:r>
              <a:rPr kumimoji="0" lang="en-US" altLang="ko-KR" sz="1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itchFamily="34" charset="0"/>
                <a:ea typeface="HY견고딕" pitchFamily="18" charset="-127"/>
              </a:rPr>
              <a:t> S</a:t>
            </a:r>
            <a:r>
              <a:rPr kumimoji="0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itchFamily="34" charset="0"/>
                <a:ea typeface="HY견고딕" pitchFamily="18" charset="-127"/>
              </a:rPr>
              <a:t>prits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itchFamily="34" charset="0"/>
              <a:ea typeface="HY견고딕" pitchFamily="18" charset="-127"/>
            </a:endParaRPr>
          </a:p>
        </p:txBody>
      </p:sp>
      <p:sp>
        <p:nvSpPr>
          <p:cNvPr id="143" name="Rectangle 45"/>
          <p:cNvSpPr>
            <a:spLocks noChangeArrowheads="1"/>
          </p:cNvSpPr>
          <p:nvPr/>
        </p:nvSpPr>
        <p:spPr bwMode="auto">
          <a:xfrm>
            <a:off x="-34989" y="548680"/>
            <a:ext cx="14237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Creation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1" lang="en-US" altLang="ko-KR" sz="105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Original World</a:t>
            </a:r>
            <a:r>
              <a:rPr kumimoji="1" lang="en-US" altLang="ko-KR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)</a:t>
            </a:r>
            <a:endParaRPr kumimoji="1" lang="ko-KR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4" name="Line 157"/>
          <p:cNvSpPr>
            <a:spLocks noChangeShapeType="1"/>
          </p:cNvSpPr>
          <p:nvPr/>
        </p:nvSpPr>
        <p:spPr bwMode="auto">
          <a:xfrm>
            <a:off x="424687" y="1143285"/>
            <a:ext cx="5861825" cy="45719"/>
          </a:xfrm>
          <a:prstGeom prst="line">
            <a:avLst/>
          </a:prstGeom>
          <a:noFill/>
          <a:ln w="38100" cap="flat" cmpd="sng" algn="ctr">
            <a:solidFill>
              <a:srgbClr val="ACB3C1"/>
            </a:solidFill>
            <a:prstDash val="solid"/>
            <a:headEnd/>
            <a:tailEnd type="triangle" w="med" len="med"/>
          </a:ln>
          <a:effectLst>
            <a:glow rad="101600">
              <a:srgbClr val="009999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45" name="Oval 162"/>
          <p:cNvSpPr>
            <a:spLocks noChangeArrowheads="1"/>
          </p:cNvSpPr>
          <p:nvPr/>
        </p:nvSpPr>
        <p:spPr bwMode="auto">
          <a:xfrm>
            <a:off x="237362" y="1047260"/>
            <a:ext cx="215900" cy="2159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6" name="Rectangle 30"/>
          <p:cNvSpPr>
            <a:spLocks noChangeArrowheads="1"/>
          </p:cNvSpPr>
          <p:nvPr/>
        </p:nvSpPr>
        <p:spPr bwMode="auto">
          <a:xfrm>
            <a:off x="1995008" y="358299"/>
            <a:ext cx="926857" cy="38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ts val="1280"/>
              </a:lnSpc>
            </a:pPr>
            <a:r>
              <a: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1400" baseline="300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st</a:t>
            </a:r>
            <a:endParaRPr lang="en-US" altLang="ko-KR" sz="1400" dirty="0" smtClean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  <a:p>
            <a:pPr algn="r">
              <a:lnSpc>
                <a:spcPts val="1280"/>
              </a:lnSpc>
            </a:pPr>
            <a:r>
              <a: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Coming</a:t>
            </a:r>
            <a:endParaRPr lang="en-US" altLang="ko-KR" sz="1400" dirty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7" name="Rectangle 30"/>
          <p:cNvSpPr>
            <a:spLocks noChangeArrowheads="1"/>
          </p:cNvSpPr>
          <p:nvPr/>
        </p:nvSpPr>
        <p:spPr bwMode="auto">
          <a:xfrm>
            <a:off x="3468442" y="375892"/>
            <a:ext cx="926857" cy="35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ts val="1280"/>
              </a:lnSpc>
            </a:pPr>
            <a:r>
              <a: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400" baseline="300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nd</a:t>
            </a:r>
            <a:endParaRPr lang="en-US" altLang="ko-KR" sz="1400" dirty="0" smtClean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  <a:p>
            <a:pPr algn="r">
              <a:lnSpc>
                <a:spcPts val="1280"/>
              </a:lnSpc>
            </a:pPr>
            <a:r>
              <a: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Coming</a:t>
            </a:r>
            <a:endParaRPr lang="en-US" altLang="ko-KR" sz="1400" dirty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6815647" y="385500"/>
            <a:ext cx="1884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4</a:t>
            </a:r>
            <a:r>
              <a:rPr kumimoji="0" lang="en-US" altLang="ko-KR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th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(Substantial CIG)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9" name="직선 연결선 148"/>
          <p:cNvCxnSpPr/>
          <p:nvPr/>
        </p:nvCxnSpPr>
        <p:spPr bwMode="auto">
          <a:xfrm rot="5400000">
            <a:off x="3929852" y="760376"/>
            <a:ext cx="857256" cy="1588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직선 연결선 149"/>
          <p:cNvCxnSpPr/>
          <p:nvPr/>
        </p:nvCxnSpPr>
        <p:spPr bwMode="auto">
          <a:xfrm rot="5400000">
            <a:off x="5857090" y="759582"/>
            <a:ext cx="857256" cy="1588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1" name="Picture 48" descr="ARROW01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7453085" y="-1007619"/>
            <a:ext cx="253137" cy="270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그룹 154"/>
          <p:cNvGrpSpPr/>
          <p:nvPr/>
        </p:nvGrpSpPr>
        <p:grpSpPr>
          <a:xfrm>
            <a:off x="142844" y="1357298"/>
            <a:ext cx="1512887" cy="1368424"/>
            <a:chOff x="1474788" y="1871663"/>
            <a:chExt cx="1512887" cy="1511300"/>
          </a:xfrm>
        </p:grpSpPr>
        <p:grpSp>
          <p:nvGrpSpPr>
            <p:cNvPr id="17" name="그룹 585"/>
            <p:cNvGrpSpPr/>
            <p:nvPr/>
          </p:nvGrpSpPr>
          <p:grpSpPr>
            <a:xfrm>
              <a:off x="1474788" y="1871663"/>
              <a:ext cx="1512887" cy="1511300"/>
              <a:chOff x="1474788" y="1871663"/>
              <a:chExt cx="1512887" cy="1511300"/>
            </a:xfrm>
          </p:grpSpPr>
          <p:sp>
            <p:nvSpPr>
              <p:cNvPr id="167" name="Oval 132"/>
              <p:cNvSpPr>
                <a:spLocks noChangeArrowheads="1"/>
              </p:cNvSpPr>
              <p:nvPr/>
            </p:nvSpPr>
            <p:spPr bwMode="auto">
              <a:xfrm rot="10800000" flipV="1">
                <a:off x="1474788" y="1871663"/>
                <a:ext cx="1512887" cy="1511300"/>
              </a:xfrm>
              <a:prstGeom prst="ellipse">
                <a:avLst/>
              </a:prstGeom>
              <a:gradFill rotWithShape="1">
                <a:gsLst>
                  <a:gs pos="0">
                    <a:srgbClr val="C0F5FC"/>
                  </a:gs>
                  <a:gs pos="100000">
                    <a:srgbClr val="C0F5FC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68" name="Rectangle 139"/>
              <p:cNvSpPr>
                <a:spLocks noChangeArrowheads="1"/>
              </p:cNvSpPr>
              <p:nvPr/>
            </p:nvSpPr>
            <p:spPr bwMode="auto">
              <a:xfrm>
                <a:off x="1785918" y="2081214"/>
                <a:ext cx="945187" cy="490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en-US" altLang="ko-KR" sz="1200" b="1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rd</a:t>
                </a:r>
                <a:r>
                  <a:rPr lang="en-US" altLang="ko-KR" sz="12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8" name="그룹 584"/>
            <p:cNvGrpSpPr/>
            <p:nvPr/>
          </p:nvGrpSpPr>
          <p:grpSpPr>
            <a:xfrm>
              <a:off x="1627188" y="2208213"/>
              <a:ext cx="1223962" cy="1152525"/>
              <a:chOff x="1627188" y="2208213"/>
              <a:chExt cx="1223962" cy="1152525"/>
            </a:xfrm>
          </p:grpSpPr>
          <p:sp>
            <p:nvSpPr>
              <p:cNvPr id="165" name="Oval 133"/>
              <p:cNvSpPr>
                <a:spLocks noChangeArrowheads="1"/>
              </p:cNvSpPr>
              <p:nvPr/>
            </p:nvSpPr>
            <p:spPr bwMode="auto">
              <a:xfrm>
                <a:off x="1627188" y="2208213"/>
                <a:ext cx="1223962" cy="1152525"/>
              </a:xfrm>
              <a:prstGeom prst="ellipse">
                <a:avLst/>
              </a:prstGeom>
              <a:gradFill rotWithShape="1">
                <a:gsLst>
                  <a:gs pos="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66" name="Rectangle 134"/>
              <p:cNvSpPr>
                <a:spLocks noChangeArrowheads="1"/>
              </p:cNvSpPr>
              <p:nvPr/>
            </p:nvSpPr>
            <p:spPr bwMode="auto">
              <a:xfrm>
                <a:off x="1714480" y="2405064"/>
                <a:ext cx="1042543" cy="452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200" b="1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2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9" name="그룹 586"/>
            <p:cNvGrpSpPr/>
            <p:nvPr/>
          </p:nvGrpSpPr>
          <p:grpSpPr>
            <a:xfrm>
              <a:off x="1795463" y="2554288"/>
              <a:ext cx="935037" cy="769937"/>
              <a:chOff x="1795463" y="2554288"/>
              <a:chExt cx="935037" cy="769937"/>
            </a:xfrm>
          </p:grpSpPr>
          <p:grpSp>
            <p:nvGrpSpPr>
              <p:cNvPr id="20" name="그룹 583"/>
              <p:cNvGrpSpPr/>
              <p:nvPr/>
            </p:nvGrpSpPr>
            <p:grpSpPr>
              <a:xfrm>
                <a:off x="1795463" y="2554288"/>
                <a:ext cx="935037" cy="769937"/>
                <a:chOff x="1795463" y="2554288"/>
                <a:chExt cx="935037" cy="769937"/>
              </a:xfrm>
            </p:grpSpPr>
            <p:sp>
              <p:nvSpPr>
                <p:cNvPr id="163" name="Oval 135"/>
                <p:cNvSpPr>
                  <a:spLocks noChangeArrowheads="1"/>
                </p:cNvSpPr>
                <p:nvPr/>
              </p:nvSpPr>
              <p:spPr bwMode="auto">
                <a:xfrm>
                  <a:off x="1795463" y="2554288"/>
                  <a:ext cx="935037" cy="7699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66"/>
                    </a:gs>
                    <a:gs pos="100000">
                      <a:srgbClr val="FF9966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28575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64" name="Rectangle 136"/>
                <p:cNvSpPr>
                  <a:spLocks noChangeArrowheads="1"/>
                </p:cNvSpPr>
                <p:nvPr/>
              </p:nvSpPr>
              <p:spPr bwMode="auto">
                <a:xfrm>
                  <a:off x="1857355" y="2740026"/>
                  <a:ext cx="785819" cy="4032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1</a:t>
                  </a:r>
                  <a:r>
                    <a:rPr lang="en-US" altLang="ko-KR" sz="1200" b="1" baseline="30000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st</a:t>
                  </a:r>
                  <a:r>
                    <a:rPr lang="en-US" altLang="ko-KR" sz="120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 Blessing</a:t>
                  </a:r>
                  <a:endParaRPr lang="ko-KR" altLang="en-US" sz="12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21" name="그룹 582"/>
              <p:cNvGrpSpPr/>
              <p:nvPr/>
            </p:nvGrpSpPr>
            <p:grpSpPr>
              <a:xfrm>
                <a:off x="1896383" y="2841934"/>
                <a:ext cx="703249" cy="389536"/>
                <a:chOff x="1896383" y="2841934"/>
                <a:chExt cx="703249" cy="389536"/>
              </a:xfrm>
            </p:grpSpPr>
            <p:sp>
              <p:nvSpPr>
                <p:cNvPr id="161" name="Oval 137"/>
                <p:cNvSpPr>
                  <a:spLocks noChangeArrowheads="1"/>
                </p:cNvSpPr>
                <p:nvPr/>
              </p:nvSpPr>
              <p:spPr bwMode="auto">
                <a:xfrm>
                  <a:off x="1957823" y="2885391"/>
                  <a:ext cx="613914" cy="346079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62" name="Rectangle 138"/>
                <p:cNvSpPr>
                  <a:spLocks noChangeArrowheads="1"/>
                </p:cNvSpPr>
                <p:nvPr/>
              </p:nvSpPr>
              <p:spPr bwMode="auto">
                <a:xfrm>
                  <a:off x="1896383" y="2841934"/>
                  <a:ext cx="703249" cy="348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ko-KR" sz="1600" b="1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헤드라인M" pitchFamily="18" charset="-127"/>
                      <a:ea typeface="HY헤드라인M" pitchFamily="18" charset="-127"/>
                    </a:rPr>
                    <a:t>God</a:t>
                  </a:r>
                  <a:endParaRPr lang="ko-KR" altLang="en-US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</p:grpSp>
      </p:grpSp>
      <p:sp>
        <p:nvSpPr>
          <p:cNvPr id="169" name="Rectangle 30"/>
          <p:cNvSpPr>
            <a:spLocks noChangeArrowheads="1"/>
          </p:cNvSpPr>
          <p:nvPr/>
        </p:nvSpPr>
        <p:spPr bwMode="auto">
          <a:xfrm rot="19354330">
            <a:off x="2509786" y="5194441"/>
            <a:ext cx="760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1</a:t>
            </a:r>
            <a:r>
              <a:rPr kumimoji="0" lang="en-US" altLang="ko-KR" sz="1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st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</p:txBody>
      </p:sp>
      <p:sp>
        <p:nvSpPr>
          <p:cNvPr id="170" name="Rectangle 42"/>
          <p:cNvSpPr>
            <a:spLocks noChangeArrowheads="1"/>
          </p:cNvSpPr>
          <p:nvPr/>
        </p:nvSpPr>
        <p:spPr bwMode="auto">
          <a:xfrm rot="19289159">
            <a:off x="3925165" y="4057681"/>
            <a:ext cx="7906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2</a:t>
            </a:r>
            <a:r>
              <a:rPr kumimoji="0" lang="en-US" altLang="ko-KR" sz="1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nd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</p:txBody>
      </p:sp>
      <p:sp>
        <p:nvSpPr>
          <p:cNvPr id="171" name="Rectangle 43"/>
          <p:cNvSpPr>
            <a:spLocks noChangeArrowheads="1"/>
          </p:cNvSpPr>
          <p:nvPr/>
        </p:nvSpPr>
        <p:spPr bwMode="auto">
          <a:xfrm>
            <a:off x="5636418" y="3023774"/>
            <a:ext cx="865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3</a:t>
            </a:r>
            <a:r>
              <a:rPr kumimoji="0" lang="en-US" altLang="ko-KR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rd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 Age</a:t>
            </a:r>
          </a:p>
        </p:txBody>
      </p:sp>
      <p:sp>
        <p:nvSpPr>
          <p:cNvPr id="172" name="Rectangle 33"/>
          <p:cNvSpPr>
            <a:spLocks noChangeArrowheads="1"/>
          </p:cNvSpPr>
          <p:nvPr/>
        </p:nvSpPr>
        <p:spPr bwMode="auto">
          <a:xfrm>
            <a:off x="1802600" y="1714488"/>
            <a:ext cx="1693092" cy="707886"/>
          </a:xfrm>
          <a:prstGeom prst="rect">
            <a:avLst/>
          </a:prstGeom>
          <a:solidFill>
            <a:srgbClr val="9900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Ideal World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3" pitchFamily="18" charset="2"/>
              </a:rPr>
              <a:t>: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16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2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Kingdom of God</a:t>
            </a:r>
            <a:endParaRPr lang="ko-KR" altLang="en-US" sz="12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2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In Heaven &amp; on Earth</a:t>
            </a:r>
            <a:endParaRPr lang="ko-KR" altLang="en-US" sz="12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7" name="Rectangle 33"/>
          <p:cNvSpPr>
            <a:spLocks noChangeArrowheads="1"/>
          </p:cNvSpPr>
          <p:nvPr/>
        </p:nvSpPr>
        <p:spPr bwMode="auto">
          <a:xfrm>
            <a:off x="8074501" y="1692097"/>
            <a:ext cx="889987" cy="584775"/>
          </a:xfrm>
          <a:prstGeom prst="rect">
            <a:avLst/>
          </a:prstGeom>
          <a:solidFill>
            <a:srgbClr val="9900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Original</a:t>
            </a:r>
          </a:p>
          <a:p>
            <a:pPr algn="ctr"/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World</a:t>
            </a:r>
            <a:endParaRPr lang="ko-KR" altLang="en-US" sz="1600" b="1" dirty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88" name="직선 연결선 187"/>
          <p:cNvCxnSpPr/>
          <p:nvPr/>
        </p:nvCxnSpPr>
        <p:spPr>
          <a:xfrm rot="16200000" flipH="1">
            <a:off x="1711198" y="2359581"/>
            <a:ext cx="3543612" cy="1166213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/>
          <p:cNvCxnSpPr/>
          <p:nvPr/>
        </p:nvCxnSpPr>
        <p:spPr>
          <a:xfrm rot="16200000" flipH="1">
            <a:off x="3627116" y="1873554"/>
            <a:ext cx="2512062" cy="1050922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연결선 192"/>
          <p:cNvCxnSpPr/>
          <p:nvPr/>
        </p:nvCxnSpPr>
        <p:spPr bwMode="auto">
          <a:xfrm>
            <a:off x="2892837" y="385062"/>
            <a:ext cx="7061" cy="772739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직선 연결선 194"/>
          <p:cNvCxnSpPr/>
          <p:nvPr/>
        </p:nvCxnSpPr>
        <p:spPr>
          <a:xfrm>
            <a:off x="6286512" y="1214423"/>
            <a:ext cx="2214578" cy="1357321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rot="16200000" flipH="1">
            <a:off x="-1226929" y="2912356"/>
            <a:ext cx="5046669" cy="156371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p14="http://schemas.microsoft.com/office/powerpoint/2010/main" val="307433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41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1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1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3000"/>
                                        <p:tgtEl>
                                          <p:spTgt spid="341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1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1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1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1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1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1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1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41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41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1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1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1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4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17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17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4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1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1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341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1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1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41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41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17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17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417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417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417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41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41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1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34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0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7092" grpId="0" animBg="1"/>
      <p:bldP spid="3417093" grpId="0" animBg="1"/>
      <p:bldP spid="3417102" grpId="0" animBg="1"/>
      <p:bldP spid="3417103" grpId="0" animBg="1"/>
      <p:bldP spid="3417104" grpId="0" animBg="1"/>
      <p:bldP spid="3417108" grpId="0" animBg="1"/>
      <p:bldP spid="3417109" grpId="0" animBg="1"/>
      <p:bldP spid="3417110" grpId="0"/>
      <p:bldP spid="3417111" grpId="0"/>
      <p:bldP spid="3417112" grpId="0" animBg="1"/>
      <p:bldP spid="3417113" grpId="0" animBg="1"/>
      <p:bldP spid="3417114" grpId="0" animBg="1"/>
      <p:bldP spid="3417115" grpId="0" animBg="1"/>
      <p:bldP spid="3417115" grpId="1" animBg="1"/>
      <p:bldP spid="3417126" grpId="0" animBg="1"/>
      <p:bldP spid="3417144" grpId="0" animBg="1"/>
      <p:bldP spid="3417175" grpId="0"/>
      <p:bldP spid="3417185" grpId="0" animBg="1"/>
      <p:bldP spid="3417186" grpId="0"/>
      <p:bldP spid="106" grpId="0" animBg="1"/>
      <p:bldP spid="107" grpId="0" animBg="1"/>
      <p:bldP spid="142" grpId="0" animBg="1"/>
      <p:bldP spid="142" grpId="1" animBg="1"/>
      <p:bldP spid="169" grpId="0"/>
      <p:bldP spid="170" grpId="0"/>
      <p:bldP spid="171" grpId="0"/>
      <p:bldP spid="172" grpId="0" animBg="1"/>
      <p:bldP spid="1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802" name="Picture 2" descr="가로식순틀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4288"/>
            <a:ext cx="9144000" cy="6858000"/>
          </a:xfrm>
          <a:prstGeom prst="rect">
            <a:avLst/>
          </a:prstGeom>
          <a:noFill/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331640" y="785794"/>
            <a:ext cx="662473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True Parents are</a:t>
            </a:r>
            <a:r>
              <a:rPr lang="ko-KR" altLang="en-US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 </a:t>
            </a:r>
            <a:r>
              <a:rPr lang="en-US" altLang="ko-KR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rPr>
              <a:t>the Master Key</a:t>
            </a:r>
            <a:endParaRPr lang="ko-KR" altLang="en-US" sz="36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  <p:grpSp>
        <p:nvGrpSpPr>
          <p:cNvPr id="9" name="그룹 13"/>
          <p:cNvGrpSpPr/>
          <p:nvPr/>
        </p:nvGrpSpPr>
        <p:grpSpPr>
          <a:xfrm>
            <a:off x="957130" y="1700808"/>
            <a:ext cx="7256539" cy="4143404"/>
            <a:chOff x="285720" y="3286124"/>
            <a:chExt cx="7774831" cy="2071702"/>
          </a:xfrm>
        </p:grpSpPr>
        <p:sp>
          <p:nvSpPr>
            <p:cNvPr id="10" name="직사각형 9"/>
            <p:cNvSpPr/>
            <p:nvPr/>
          </p:nvSpPr>
          <p:spPr bwMode="auto">
            <a:xfrm>
              <a:off x="285720" y="3286124"/>
              <a:ext cx="7730615" cy="2071702"/>
            </a:xfrm>
            <a:prstGeom prst="rect">
              <a:avLst/>
            </a:prstGeom>
            <a:gradFill rotWithShape="1">
              <a:gsLst>
                <a:gs pos="0">
                  <a:srgbClr val="009999">
                    <a:shade val="51000"/>
                    <a:satMod val="130000"/>
                  </a:srgbClr>
                </a:gs>
                <a:gs pos="80000">
                  <a:srgbClr val="009999">
                    <a:shade val="93000"/>
                    <a:satMod val="130000"/>
                  </a:srgbClr>
                </a:gs>
                <a:gs pos="100000">
                  <a:srgbClr val="00999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78375" y="3409522"/>
              <a:ext cx="7682176" cy="189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kumimoji="0" lang="en-US" altLang="ko-KR" b="1" dirty="0" smtClean="0">
                  <a:solidFill>
                    <a:schemeClr val="tx2"/>
                  </a:solidFill>
                  <a:latin typeface="04조선굵은고딕"/>
                  <a:ea typeface="04조선굵은고딕"/>
                  <a:cs typeface="Arial Unicode MS" pitchFamily="50" charset="-127"/>
                </a:rPr>
                <a:t>“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he Wish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humankind is meeting TP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 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fruit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history is meeting TP.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center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of 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this era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is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meeting TP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</a:t>
              </a:r>
            </a:p>
            <a:p>
              <a:pPr latinLnBrk="0"/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beginning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point of </a:t>
              </a:r>
              <a:r>
                <a:rPr kumimoji="0" lang="en-US" altLang="ko-KR" b="1" dirty="0" smtClean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the future </a:t>
              </a:r>
              <a:r>
                <a:rPr kumimoji="0" lang="en-US" altLang="ko-KR" b="1" dirty="0">
                  <a:solidFill>
                    <a:srgbClr val="FFFF00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is meeting TP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. </a:t>
              </a:r>
            </a:p>
            <a:p>
              <a:pPr latinLnBrk="0"/>
              <a:endParaRPr kumimoji="0" lang="en-US" altLang="ko-KR" b="1" dirty="0">
                <a:solidFill>
                  <a:schemeClr val="tx2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 who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are engrafted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to TP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will be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 branch,…</a:t>
              </a:r>
              <a:r>
                <a:rPr kumimoji="0" lang="ko-KR" altLang="en-US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endParaRPr kumimoji="0" lang="en-US" altLang="ko-KR" b="1" dirty="0">
                <a:solidFill>
                  <a:schemeClr val="tx2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connection with TP is only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once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in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eternity. </a:t>
              </a:r>
              <a:endParaRPr kumimoji="0" lang="en-US" altLang="ko-KR" b="1" dirty="0">
                <a:solidFill>
                  <a:schemeClr val="tx2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It is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a very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special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event only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one time in your life. </a:t>
              </a:r>
            </a:p>
            <a:p>
              <a:pPr latinLnBrk="0"/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ancestors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didn’t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have this chance and </a:t>
              </a:r>
              <a:endParaRPr kumimoji="0" lang="en-US" altLang="ko-KR" b="1" dirty="0" smtClean="0">
                <a:solidFill>
                  <a:schemeClr val="tx2"/>
                </a:solidFill>
                <a:latin typeface="궁서" pitchFamily="18" charset="-127"/>
                <a:ea typeface="궁서" pitchFamily="18" charset="-127"/>
                <a:cs typeface="Arial Unicode MS" pitchFamily="50" charset="-127"/>
              </a:endParaRPr>
            </a:p>
            <a:p>
              <a:pPr latinLnBrk="0"/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your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descendants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will not </a:t>
              </a:r>
              <a:r>
                <a:rPr kumimoji="0" lang="en-US" altLang="ko-KR" b="1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have this, </a:t>
              </a:r>
              <a:r>
                <a:rPr kumimoji="0" lang="en-US" altLang="ko-KR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either.</a:t>
              </a:r>
              <a:r>
                <a:rPr kumimoji="0" lang="ko-KR" altLang="en-US" b="1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  <a:cs typeface="Arial Unicode MS" pitchFamily="50" charset="-127"/>
                </a:rPr>
                <a:t> </a:t>
              </a:r>
              <a:r>
                <a:rPr kumimoji="0" lang="en-US" altLang="ko-KR" b="1" dirty="0">
                  <a:solidFill>
                    <a:srgbClr val="000000"/>
                  </a:solidFill>
                  <a:latin typeface="궁서" pitchFamily="18" charset="-127"/>
                  <a:ea typeface="궁서" pitchFamily="18" charset="-127"/>
                </a:rPr>
                <a:t>		 </a:t>
              </a:r>
              <a:r>
                <a:rPr kumimoji="0" lang="en-US" altLang="ko-KR" b="1" dirty="0" smtClean="0">
                  <a:solidFill>
                    <a:srgbClr val="000000"/>
                  </a:solidFill>
                  <a:latin typeface="궁서" pitchFamily="18" charset="-127"/>
                  <a:ea typeface="궁서" pitchFamily="18" charset="-127"/>
                </a:rPr>
                <a:t>              </a:t>
              </a:r>
              <a:r>
                <a:rPr kumimoji="0" lang="en-US" altLang="ko-KR" sz="1600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</a:rPr>
                <a:t>(</a:t>
              </a:r>
              <a:r>
                <a:rPr kumimoji="0" lang="en-US" altLang="ko-KR" sz="1600" dirty="0" err="1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Cheon</a:t>
              </a:r>
              <a:r>
                <a:rPr kumimoji="0" lang="en-US" altLang="ko-KR" sz="1600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kumimoji="0" lang="en-US" altLang="ko-KR" sz="1600" dirty="0" err="1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Seong</a:t>
              </a:r>
              <a:r>
                <a:rPr kumimoji="0" lang="en-US" altLang="ko-KR" sz="1600" dirty="0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 </a:t>
              </a:r>
              <a:r>
                <a:rPr kumimoji="0" lang="en-US" altLang="ko-KR" sz="1600" dirty="0" err="1">
                  <a:solidFill>
                    <a:srgbClr val="FFFFFF"/>
                  </a:solidFill>
                  <a:latin typeface="궁서" pitchFamily="18" charset="-127"/>
                  <a:ea typeface="궁서" pitchFamily="18" charset="-127"/>
                </a:rPr>
                <a:t>Gyeong</a:t>
              </a:r>
              <a:r>
                <a:rPr kumimoji="0" lang="en-US" altLang="ko-KR" sz="1600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</a:rPr>
                <a:t>, </a:t>
              </a:r>
              <a:r>
                <a:rPr kumimoji="0" lang="en-US" altLang="ko-KR" sz="1600" dirty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</a:rPr>
                <a:t>pp.233-234; </a:t>
              </a:r>
              <a:r>
                <a:rPr kumimoji="0" lang="en-US" altLang="ko-KR" sz="1600" dirty="0" smtClean="0">
                  <a:solidFill>
                    <a:schemeClr val="tx2"/>
                  </a:solidFill>
                  <a:latin typeface="궁서" pitchFamily="18" charset="-127"/>
                  <a:ea typeface="궁서" pitchFamily="18" charset="-127"/>
                </a:rPr>
                <a:t>71.8.13</a:t>
              </a: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궁서" pitchFamily="18" charset="-127"/>
                  <a:ea typeface="궁서" pitchFamily="18" charset="-127"/>
                </a:rPr>
                <a:t>)</a:t>
              </a:r>
              <a:endParaRPr kumimoji="0" lang="ko-KR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궁서" pitchFamily="18" charset="-127"/>
                <a:ea typeface="궁서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65107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9393" name="Picture 2" descr="imgboard&amp;no=32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538" y="928688"/>
            <a:ext cx="23590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1731" name="Rectangle 3"/>
          <p:cNvSpPr>
            <a:spLocks noChangeArrowheads="1"/>
          </p:cNvSpPr>
          <p:nvPr/>
        </p:nvSpPr>
        <p:spPr bwMode="auto">
          <a:xfrm>
            <a:off x="107504" y="97468"/>
            <a:ext cx="8858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Understanding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: Why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is it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so important</a:t>
            </a:r>
            <a:r>
              <a:rPr lang="en-US" altLang="ko-K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?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21732" name="Rectangle 4"/>
          <p:cNvSpPr>
            <a:spLocks noChangeArrowheads="1"/>
          </p:cNvSpPr>
          <p:nvPr/>
        </p:nvSpPr>
        <p:spPr bwMode="auto">
          <a:xfrm>
            <a:off x="214312" y="1725613"/>
            <a:ext cx="8751441" cy="44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●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Setting the true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value of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True Parents</a:t>
            </a:r>
            <a:endParaRPr lang="en-US" altLang="ko-K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*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TPs are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only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one,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and there will be no other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one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TPs are our everlasting center and </a:t>
            </a:r>
          </a:p>
          <a:p>
            <a:pPr>
              <a:lnSpc>
                <a:spcPct val="110000"/>
              </a:lnSpc>
              <a:defRPr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	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the center of the physical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world and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spiritual world.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endParaRPr lang="ko-KR" alt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●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Enabling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us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to understand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identity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*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We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can reach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God through TPs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*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We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can complete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salvation and resurrection through TPs.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endParaRPr lang="ko-KR" alt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●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Keeping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 value of True Parents</a:t>
            </a:r>
            <a:endParaRPr lang="en-US" altLang="ko-K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*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We can explain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the value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TPs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to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people.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*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We can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appreciate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True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Mother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s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value,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also.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(True Mother enables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True Father as TP)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endParaRPr lang="en-US" altLang="ko-K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●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Giving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untold </a:t>
            </a: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influence to us and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to our descendants</a:t>
            </a:r>
            <a:endParaRPr lang="en-US" altLang="ko-K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*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H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ow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we understand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TPs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will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have a big influence on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our life, vision and future.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59396" name="직사각형 4"/>
          <p:cNvSpPr>
            <a:spLocks noChangeArrowheads="1"/>
          </p:cNvSpPr>
          <p:nvPr/>
        </p:nvSpPr>
        <p:spPr bwMode="auto">
          <a:xfrm>
            <a:off x="6926263" y="2714625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HY헤드라인M" pitchFamily="18" charset="-127"/>
                <a:ea typeface="HY헤드라인M" pitchFamily="18" charset="-127"/>
              </a:rPr>
              <a:t>HJ Moon, 2006.2.6</a:t>
            </a:r>
          </a:p>
          <a:p>
            <a:pPr algn="ctr"/>
            <a:r>
              <a:rPr lang="en-US" altLang="ko-KR" sz="1200">
                <a:latin typeface="HY헤드라인M" pitchFamily="18" charset="-127"/>
                <a:ea typeface="HY헤드라인M" pitchFamily="18" charset="-127"/>
              </a:rPr>
              <a:t>World leader conference</a:t>
            </a:r>
            <a:endParaRPr lang="en-US" altLang="ko-KR" sz="1200"/>
          </a:p>
        </p:txBody>
      </p:sp>
      <p:sp>
        <p:nvSpPr>
          <p:cNvPr id="7" name="직사각형 6"/>
          <p:cNvSpPr/>
          <p:nvPr/>
        </p:nvSpPr>
        <p:spPr>
          <a:xfrm>
            <a:off x="285750" y="1058863"/>
            <a:ext cx="439254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Understanding TP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is</a:t>
            </a:r>
            <a:r>
              <a:rPr lang="ko-KR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51930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1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1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17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1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1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17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7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17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17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217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7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17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17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17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7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217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217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217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33" name="AutoShape 9"/>
          <p:cNvSpPr>
            <a:spLocks noChangeArrowheads="1"/>
          </p:cNvSpPr>
          <p:nvPr/>
        </p:nvSpPr>
        <p:spPr bwMode="auto">
          <a:xfrm>
            <a:off x="128330" y="1412776"/>
            <a:ext cx="8872826" cy="5159537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600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pSp>
        <p:nvGrpSpPr>
          <p:cNvPr id="3" name="그룹 238"/>
          <p:cNvGrpSpPr/>
          <p:nvPr/>
        </p:nvGrpSpPr>
        <p:grpSpPr>
          <a:xfrm>
            <a:off x="3437480" y="3653510"/>
            <a:ext cx="2414394" cy="1750302"/>
            <a:chOff x="3549425" y="3917033"/>
            <a:chExt cx="2160588" cy="1871663"/>
          </a:xfrm>
        </p:grpSpPr>
        <p:sp>
          <p:nvSpPr>
            <p:cNvPr id="1076269" name="Oval 45"/>
            <p:cNvSpPr>
              <a:spLocks noChangeArrowheads="1"/>
            </p:cNvSpPr>
            <p:nvPr/>
          </p:nvSpPr>
          <p:spPr bwMode="auto">
            <a:xfrm>
              <a:off x="3549425" y="3917033"/>
              <a:ext cx="2160588" cy="187166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kern="120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076270" name="Oval 46"/>
            <p:cNvSpPr>
              <a:spLocks noChangeArrowheads="1"/>
            </p:cNvSpPr>
            <p:nvPr/>
          </p:nvSpPr>
          <p:spPr bwMode="auto">
            <a:xfrm>
              <a:off x="3765325" y="3920208"/>
              <a:ext cx="1728788" cy="150812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kern="120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076271" name="Oval 47"/>
            <p:cNvSpPr>
              <a:spLocks noChangeArrowheads="1"/>
            </p:cNvSpPr>
            <p:nvPr/>
          </p:nvSpPr>
          <p:spPr bwMode="auto">
            <a:xfrm>
              <a:off x="3981225" y="3920209"/>
              <a:ext cx="1330325" cy="11663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kern="120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076272" name="Rectangle 48"/>
            <p:cNvSpPr>
              <a:spLocks noChangeArrowheads="1"/>
            </p:cNvSpPr>
            <p:nvPr/>
          </p:nvSpPr>
          <p:spPr bwMode="auto">
            <a:xfrm>
              <a:off x="4114344" y="4943690"/>
              <a:ext cx="1000132" cy="285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ArchDown">
                <a:avLst/>
              </a:prstTxWarp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 smtClean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rPr>
                <a:t>Global Family</a:t>
              </a:r>
              <a:endParaRPr kumimoji="1" lang="ko-KR" altLang="en-US" sz="16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1076274" name="Rectangle 50"/>
            <p:cNvSpPr>
              <a:spLocks noChangeArrowheads="1"/>
            </p:cNvSpPr>
            <p:nvPr/>
          </p:nvSpPr>
          <p:spPr bwMode="auto">
            <a:xfrm>
              <a:off x="4170136" y="4677967"/>
              <a:ext cx="892350" cy="261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ArchDown">
                <a:avLst/>
              </a:prstTxWarp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 smtClean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rPr>
                <a:t>Soc., Nation</a:t>
              </a:r>
              <a:endParaRPr kumimoji="1" lang="ko-KR" altLang="en-US" sz="16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1076286" name="Rectangle 62"/>
            <p:cNvSpPr>
              <a:spLocks noChangeArrowheads="1"/>
            </p:cNvSpPr>
            <p:nvPr/>
          </p:nvSpPr>
          <p:spPr bwMode="auto">
            <a:xfrm>
              <a:off x="4007306" y="5302487"/>
              <a:ext cx="1192213" cy="336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ArchDown">
                <a:avLst/>
              </a:prstTxWarp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 smtClean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rPr>
                <a:t>Cosmic Family</a:t>
              </a:r>
              <a:endParaRPr kumimoji="1" lang="ko-KR" altLang="en-US" sz="16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4" name="그룹 180"/>
          <p:cNvGrpSpPr/>
          <p:nvPr/>
        </p:nvGrpSpPr>
        <p:grpSpPr>
          <a:xfrm>
            <a:off x="3874389" y="1968902"/>
            <a:ext cx="1574039" cy="2241238"/>
            <a:chOff x="10088836" y="3432864"/>
            <a:chExt cx="1408573" cy="1930398"/>
          </a:xfrm>
        </p:grpSpPr>
        <p:pic>
          <p:nvPicPr>
            <p:cNvPr id="171" name="Picture 75" descr="grow2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658683">
              <a:off x="11260413" y="4379013"/>
              <a:ext cx="179388" cy="979487"/>
            </a:xfrm>
            <a:prstGeom prst="rect">
              <a:avLst/>
            </a:prstGeom>
            <a:noFill/>
          </p:spPr>
        </p:pic>
        <p:pic>
          <p:nvPicPr>
            <p:cNvPr id="173" name="Picture 76" descr="grow2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941317" flipH="1">
              <a:off x="10215836" y="4382188"/>
              <a:ext cx="179388" cy="981074"/>
            </a:xfrm>
            <a:prstGeom prst="rect">
              <a:avLst/>
            </a:prstGeom>
            <a:noFill/>
          </p:spPr>
        </p:pic>
        <p:pic>
          <p:nvPicPr>
            <p:cNvPr id="179" name="Picture 77" descr="grow2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941317" flipH="1">
              <a:off x="11318021" y="3448739"/>
              <a:ext cx="179388" cy="979487"/>
            </a:xfrm>
            <a:prstGeom prst="rect">
              <a:avLst/>
            </a:prstGeom>
            <a:noFill/>
          </p:spPr>
        </p:pic>
        <p:pic>
          <p:nvPicPr>
            <p:cNvPr id="180" name="Picture 78" descr="grow2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658683">
              <a:off x="10088836" y="3432864"/>
              <a:ext cx="180975" cy="979487"/>
            </a:xfrm>
            <a:prstGeom prst="rect">
              <a:avLst/>
            </a:prstGeom>
            <a:noFill/>
          </p:spPr>
        </p:pic>
      </p:grpSp>
      <p:pic>
        <p:nvPicPr>
          <p:cNvPr id="113" name="Picture 56" descr="arrow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70792" flipH="1" flipV="1">
            <a:off x="4247571" y="2458710"/>
            <a:ext cx="627598" cy="1360460"/>
          </a:xfrm>
          <a:prstGeom prst="rect">
            <a:avLst/>
          </a:prstGeom>
          <a:noFill/>
        </p:spPr>
      </p:pic>
      <p:pic>
        <p:nvPicPr>
          <p:cNvPr id="116" name="Picture 53" descr="arrow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5660" flipH="1" flipV="1">
            <a:off x="4054563" y="2802565"/>
            <a:ext cx="1339310" cy="580659"/>
          </a:xfrm>
          <a:prstGeom prst="rect">
            <a:avLst/>
          </a:prstGeom>
          <a:noFill/>
        </p:spPr>
      </p:pic>
      <p:pic>
        <p:nvPicPr>
          <p:cNvPr id="120" name="Picture 53" descr="arrow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5660">
            <a:off x="3897196" y="2818334"/>
            <a:ext cx="1339310" cy="580659"/>
          </a:xfrm>
          <a:prstGeom prst="rect">
            <a:avLst/>
          </a:prstGeom>
          <a:noFill/>
        </p:spPr>
      </p:pic>
      <p:pic>
        <p:nvPicPr>
          <p:cNvPr id="121" name="Picture 56" descr="arrow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70792">
            <a:off x="4396451" y="2402882"/>
            <a:ext cx="627600" cy="1360461"/>
          </a:xfrm>
          <a:prstGeom prst="rect">
            <a:avLst/>
          </a:prstGeom>
          <a:noFill/>
        </p:spPr>
      </p:pic>
      <p:sp>
        <p:nvSpPr>
          <p:cNvPr id="124" name="Rectangle 59"/>
          <p:cNvSpPr>
            <a:spLocks noChangeArrowheads="1"/>
          </p:cNvSpPr>
          <p:nvPr/>
        </p:nvSpPr>
        <p:spPr bwMode="auto">
          <a:xfrm>
            <a:off x="4139952" y="2920666"/>
            <a:ext cx="1057138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altLang="ko-KR" sz="1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True Love</a:t>
            </a:r>
            <a:endParaRPr lang="ko-KR" altLang="en-US" sz="14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5" name="그룹 140"/>
          <p:cNvGrpSpPr/>
          <p:nvPr/>
        </p:nvGrpSpPr>
        <p:grpSpPr>
          <a:xfrm>
            <a:off x="4112673" y="3573310"/>
            <a:ext cx="1041268" cy="927096"/>
            <a:chOff x="10252782" y="4400897"/>
            <a:chExt cx="999730" cy="873868"/>
          </a:xfrm>
        </p:grpSpPr>
        <p:pic>
          <p:nvPicPr>
            <p:cNvPr id="128" name="Picture 65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2782" y="4400897"/>
              <a:ext cx="999730" cy="873868"/>
            </a:xfrm>
            <a:prstGeom prst="rect">
              <a:avLst/>
            </a:prstGeom>
            <a:noFill/>
          </p:spPr>
        </p:pic>
        <p:sp>
          <p:nvSpPr>
            <p:cNvPr id="129" name="Rectangle 66"/>
            <p:cNvSpPr>
              <a:spLocks noChangeArrowheads="1"/>
            </p:cNvSpPr>
            <p:nvPr/>
          </p:nvSpPr>
          <p:spPr bwMode="auto">
            <a:xfrm>
              <a:off x="10419433" y="4536367"/>
              <a:ext cx="701811" cy="548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 smtClean="0">
                  <a:solidFill>
                    <a:srgbClr val="0000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True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 smtClean="0">
                  <a:solidFill>
                    <a:srgbClr val="0000FF"/>
                  </a:solidFill>
                  <a:latin typeface="Impact" pitchFamily="34" charset="0"/>
                  <a:ea typeface="HY헤드라인M" pitchFamily="18" charset="-127"/>
                </a:rPr>
                <a:t>Family</a:t>
              </a:r>
              <a:endParaRPr kumimoji="1" lang="ko-KR" altLang="en-US" sz="1600" kern="12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6" name="그룹 143"/>
          <p:cNvGrpSpPr/>
          <p:nvPr/>
        </p:nvGrpSpPr>
        <p:grpSpPr>
          <a:xfrm>
            <a:off x="5136457" y="2638483"/>
            <a:ext cx="1032969" cy="907673"/>
            <a:chOff x="11358610" y="4000504"/>
            <a:chExt cx="924381" cy="781787"/>
          </a:xfrm>
        </p:grpSpPr>
        <p:pic>
          <p:nvPicPr>
            <p:cNvPr id="130" name="Picture 67" descr="ball0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358610" y="4000504"/>
              <a:ext cx="901301" cy="781787"/>
            </a:xfrm>
            <a:prstGeom prst="rect">
              <a:avLst/>
            </a:prstGeom>
            <a:noFill/>
          </p:spPr>
        </p:pic>
        <p:sp>
          <p:nvSpPr>
            <p:cNvPr id="131" name="Rectangle 68"/>
            <p:cNvSpPr>
              <a:spLocks noChangeArrowheads="1"/>
            </p:cNvSpPr>
            <p:nvPr/>
          </p:nvSpPr>
          <p:spPr bwMode="auto">
            <a:xfrm>
              <a:off x="11364916" y="4137710"/>
              <a:ext cx="918075" cy="4484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 err="1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rPr>
                <a:t>T.Mother</a:t>
              </a:r>
              <a:endParaRPr kumimoji="1" lang="ko-KR" altLang="en-US" sz="1400" b="1" kern="12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  <a:cs typeface="+mn-cs"/>
              </a:endParaRP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 err="1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rPr>
                <a:t>T.Wife</a:t>
              </a:r>
              <a:endParaRPr kumimoji="1" lang="ko-KR" altLang="en-US" sz="1400" b="1" kern="12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  <p:grpSp>
        <p:nvGrpSpPr>
          <p:cNvPr id="7" name="그룹 142"/>
          <p:cNvGrpSpPr/>
          <p:nvPr/>
        </p:nvGrpSpPr>
        <p:grpSpPr>
          <a:xfrm>
            <a:off x="3143240" y="2626761"/>
            <a:ext cx="1007178" cy="907672"/>
            <a:chOff x="9429784" y="3917838"/>
            <a:chExt cx="901301" cy="781786"/>
          </a:xfrm>
        </p:grpSpPr>
        <p:pic>
          <p:nvPicPr>
            <p:cNvPr id="118" name="Picture 67" descr="ball0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29784" y="3917838"/>
              <a:ext cx="901301" cy="781786"/>
            </a:xfrm>
            <a:prstGeom prst="rect">
              <a:avLst/>
            </a:prstGeom>
            <a:noFill/>
          </p:spPr>
        </p:pic>
        <p:sp>
          <p:nvSpPr>
            <p:cNvPr id="119" name="Rectangle 61"/>
            <p:cNvSpPr>
              <a:spLocks noChangeArrowheads="1"/>
            </p:cNvSpPr>
            <p:nvPr/>
          </p:nvSpPr>
          <p:spPr bwMode="auto">
            <a:xfrm>
              <a:off x="9429784" y="4043451"/>
              <a:ext cx="879344" cy="4484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 err="1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rPr>
                <a:t>T.Father</a:t>
              </a:r>
              <a:endParaRPr kumimoji="1" lang="ko-KR" altLang="en-US" sz="1400" b="1" kern="12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  <a:cs typeface="+mn-cs"/>
              </a:endParaRP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 err="1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rPr>
                <a:t>T.Husb</a:t>
              </a:r>
              <a:endParaRPr kumimoji="1" lang="ko-KR" altLang="en-US" sz="1400" b="1" kern="12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</p:grpSp>
      <p:grpSp>
        <p:nvGrpSpPr>
          <p:cNvPr id="8" name="그룹 242"/>
          <p:cNvGrpSpPr/>
          <p:nvPr/>
        </p:nvGrpSpPr>
        <p:grpSpPr>
          <a:xfrm>
            <a:off x="5887543" y="2468968"/>
            <a:ext cx="3113616" cy="2571768"/>
            <a:chOff x="6143636" y="2924854"/>
            <a:chExt cx="2684987" cy="2218658"/>
          </a:xfrm>
        </p:grpSpPr>
        <p:grpSp>
          <p:nvGrpSpPr>
            <p:cNvPr id="9" name="그룹 180"/>
            <p:cNvGrpSpPr/>
            <p:nvPr/>
          </p:nvGrpSpPr>
          <p:grpSpPr>
            <a:xfrm>
              <a:off x="6797925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07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08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09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10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185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7131877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186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6959159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7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6818335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8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7265107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189" name="Rectangle 59"/>
            <p:cNvSpPr>
              <a:spLocks noChangeArrowheads="1"/>
            </p:cNvSpPr>
            <p:nvPr/>
          </p:nvSpPr>
          <p:spPr bwMode="auto">
            <a:xfrm>
              <a:off x="7058335" y="3732862"/>
              <a:ext cx="935569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ko-KR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ko-KR" altLang="en-US" sz="1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0" name="그룹 140"/>
            <p:cNvGrpSpPr/>
            <p:nvPr/>
          </p:nvGrpSpPr>
          <p:grpSpPr>
            <a:xfrm>
              <a:off x="6996646" y="4344997"/>
              <a:ext cx="931808" cy="798515"/>
              <a:chOff x="10237210" y="4782407"/>
              <a:chExt cx="999730" cy="873868"/>
            </a:xfrm>
          </p:grpSpPr>
          <p:pic>
            <p:nvPicPr>
              <p:cNvPr id="205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10292006" y="5070169"/>
                <a:ext cx="877992" cy="317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600" b="1" kern="1200" dirty="0" smtClean="0">
                    <a:solidFill>
                      <a:srgbClr val="0000FF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rPr>
                  <a:t>Cosmos</a:t>
                </a:r>
              </a:p>
            </p:txBody>
          </p:sp>
        </p:grpSp>
        <p:grpSp>
          <p:nvGrpSpPr>
            <p:cNvPr id="11" name="그룹 143"/>
            <p:cNvGrpSpPr/>
            <p:nvPr/>
          </p:nvGrpSpPr>
          <p:grpSpPr>
            <a:xfrm>
              <a:off x="7927322" y="3501570"/>
              <a:ext cx="901301" cy="781787"/>
              <a:chOff x="11358610" y="4000504"/>
              <a:chExt cx="901301" cy="781787"/>
            </a:xfrm>
          </p:grpSpPr>
          <p:pic>
            <p:nvPicPr>
              <p:cNvPr id="203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04" name="Rectangle 68"/>
              <p:cNvSpPr>
                <a:spLocks noChangeArrowheads="1"/>
              </p:cNvSpPr>
              <p:nvPr/>
            </p:nvSpPr>
            <p:spPr bwMode="auto">
              <a:xfrm>
                <a:off x="11447465" y="4186542"/>
                <a:ext cx="720195" cy="3650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lnSpc>
                    <a:spcPts val="134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All</a:t>
                </a:r>
              </a:p>
              <a:p>
                <a:pPr algn="ctr" rtl="0" eaLnBrk="0" fontAlgn="base" hangingPunct="0">
                  <a:lnSpc>
                    <a:spcPts val="134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Things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  <p:grpSp>
          <p:nvGrpSpPr>
            <p:cNvPr id="12" name="그룹 142"/>
            <p:cNvGrpSpPr/>
            <p:nvPr/>
          </p:nvGrpSpPr>
          <p:grpSpPr>
            <a:xfrm>
              <a:off x="6143636" y="3491474"/>
              <a:ext cx="901301" cy="781786"/>
              <a:chOff x="9429784" y="3917838"/>
              <a:chExt cx="901301" cy="781786"/>
            </a:xfrm>
          </p:grpSpPr>
          <p:pic>
            <p:nvPicPr>
              <p:cNvPr id="20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02" name="Rectangle 61"/>
              <p:cNvSpPr>
                <a:spLocks noChangeArrowheads="1"/>
              </p:cNvSpPr>
              <p:nvPr/>
            </p:nvSpPr>
            <p:spPr bwMode="auto">
              <a:xfrm>
                <a:off x="9455882" y="4086993"/>
                <a:ext cx="854280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T.Parent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T.H&amp;W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</p:grpSp>
      <p:grpSp>
        <p:nvGrpSpPr>
          <p:cNvPr id="13" name="그룹 240"/>
          <p:cNvGrpSpPr/>
          <p:nvPr/>
        </p:nvGrpSpPr>
        <p:grpSpPr>
          <a:xfrm>
            <a:off x="142844" y="2326092"/>
            <a:ext cx="3143272" cy="2571768"/>
            <a:chOff x="142844" y="2924854"/>
            <a:chExt cx="2684987" cy="2218658"/>
          </a:xfrm>
        </p:grpSpPr>
        <p:grpSp>
          <p:nvGrpSpPr>
            <p:cNvPr id="14" name="그룹 180"/>
            <p:cNvGrpSpPr/>
            <p:nvPr/>
          </p:nvGrpSpPr>
          <p:grpSpPr>
            <a:xfrm>
              <a:off x="797133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35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6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37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8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213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1131085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214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958367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5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817543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6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1264315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217" name="Rectangle 59"/>
            <p:cNvSpPr>
              <a:spLocks noChangeArrowheads="1"/>
            </p:cNvSpPr>
            <p:nvPr/>
          </p:nvSpPr>
          <p:spPr bwMode="auto">
            <a:xfrm>
              <a:off x="973787" y="3732862"/>
              <a:ext cx="867136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kern="1200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  <a:cs typeface="+mn-cs"/>
                </a:rPr>
                <a:t>True Love</a:t>
              </a:r>
              <a:endParaRPr kumimoji="1" lang="ko-KR" altLang="en-US" sz="1400" b="1" kern="12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grpSp>
          <p:nvGrpSpPr>
            <p:cNvPr id="15" name="그룹 140"/>
            <p:cNvGrpSpPr/>
            <p:nvPr/>
          </p:nvGrpSpPr>
          <p:grpSpPr>
            <a:xfrm>
              <a:off x="995853" y="4344997"/>
              <a:ext cx="931808" cy="798515"/>
              <a:chOff x="10237210" y="4782407"/>
              <a:chExt cx="999730" cy="873868"/>
            </a:xfrm>
          </p:grpSpPr>
          <p:pic>
            <p:nvPicPr>
              <p:cNvPr id="233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34" name="Rectangle 66"/>
              <p:cNvSpPr>
                <a:spLocks noChangeArrowheads="1"/>
              </p:cNvSpPr>
              <p:nvPr/>
            </p:nvSpPr>
            <p:spPr bwMode="auto">
              <a:xfrm>
                <a:off x="10456130" y="4937821"/>
                <a:ext cx="559727" cy="6077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800" kern="12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  <a:cs typeface="+mn-cs"/>
                  </a:rPr>
                  <a:t>True</a:t>
                </a: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Self</a:t>
                </a:r>
                <a:endParaRPr kumimoji="1" lang="ko-KR" altLang="en-US" sz="1800" kern="1200" dirty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</p:grpSp>
        <p:grpSp>
          <p:nvGrpSpPr>
            <p:cNvPr id="16" name="그룹 143"/>
            <p:cNvGrpSpPr/>
            <p:nvPr/>
          </p:nvGrpSpPr>
          <p:grpSpPr>
            <a:xfrm>
              <a:off x="1926530" y="3501570"/>
              <a:ext cx="901301" cy="781787"/>
              <a:chOff x="11358610" y="4000504"/>
              <a:chExt cx="901301" cy="781787"/>
            </a:xfrm>
          </p:grpSpPr>
          <p:pic>
            <p:nvPicPr>
              <p:cNvPr id="23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32" name="Rectangle 68"/>
              <p:cNvSpPr>
                <a:spLocks noChangeArrowheads="1"/>
              </p:cNvSpPr>
              <p:nvPr/>
            </p:nvSpPr>
            <p:spPr bwMode="auto">
              <a:xfrm>
                <a:off x="11435188" y="4137710"/>
                <a:ext cx="747000" cy="5206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Body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P.Self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  <p:grpSp>
          <p:nvGrpSpPr>
            <p:cNvPr id="17" name="그룹 142"/>
            <p:cNvGrpSpPr/>
            <p:nvPr/>
          </p:nvGrpSpPr>
          <p:grpSpPr>
            <a:xfrm>
              <a:off x="142844" y="3491474"/>
              <a:ext cx="901301" cy="781786"/>
              <a:chOff x="9429784" y="3917838"/>
              <a:chExt cx="901301" cy="781786"/>
            </a:xfrm>
          </p:grpSpPr>
          <p:pic>
            <p:nvPicPr>
              <p:cNvPr id="229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30" name="Rectangle 61"/>
              <p:cNvSpPr>
                <a:spLocks noChangeArrowheads="1"/>
              </p:cNvSpPr>
              <p:nvPr/>
            </p:nvSpPr>
            <p:spPr bwMode="auto">
              <a:xfrm>
                <a:off x="9502289" y="4092645"/>
                <a:ext cx="753412" cy="5206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Mind</a:t>
                </a:r>
                <a:endParaRPr kumimoji="1" lang="en-US" altLang="ko-KR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  <a:p>
                <a: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kern="1200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  <a:cs typeface="+mn-cs"/>
                  </a:rPr>
                  <a:t>S.Self</a:t>
                </a:r>
                <a:endParaRPr kumimoji="1" lang="ko-KR" altLang="en-US" sz="1400" b="1" kern="1200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  <a:cs typeface="+mn-cs"/>
                </a:endParaRPr>
              </a:p>
            </p:txBody>
          </p:sp>
        </p:grpSp>
      </p:grpSp>
      <p:grpSp>
        <p:nvGrpSpPr>
          <p:cNvPr id="18" name="그룹 136"/>
          <p:cNvGrpSpPr/>
          <p:nvPr/>
        </p:nvGrpSpPr>
        <p:grpSpPr>
          <a:xfrm>
            <a:off x="1076302" y="1918781"/>
            <a:ext cx="1062204" cy="975000"/>
            <a:chOff x="-1143040" y="2673342"/>
            <a:chExt cx="936626" cy="869950"/>
          </a:xfrm>
        </p:grpSpPr>
        <p:pic>
          <p:nvPicPr>
            <p:cNvPr id="222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143040" y="2673342"/>
              <a:ext cx="936626" cy="869950"/>
            </a:xfrm>
            <a:prstGeom prst="rect">
              <a:avLst/>
            </a:prstGeom>
            <a:noFill/>
          </p:spPr>
        </p:pic>
        <p:sp>
          <p:nvSpPr>
            <p:cNvPr id="224" name="Rectangle 90"/>
            <p:cNvSpPr>
              <a:spLocks noChangeArrowheads="1"/>
            </p:cNvSpPr>
            <p:nvPr/>
          </p:nvSpPr>
          <p:spPr bwMode="auto">
            <a:xfrm>
              <a:off x="-1042972" y="2864352"/>
              <a:ext cx="731569" cy="4119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kumimoji="1" lang="ko-KR" alt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09" name="Rectangle 5"/>
          <p:cNvSpPr>
            <a:spLocks noChangeArrowheads="1"/>
          </p:cNvSpPr>
          <p:nvPr/>
        </p:nvSpPr>
        <p:spPr bwMode="auto">
          <a:xfrm>
            <a:off x="332855" y="4926758"/>
            <a:ext cx="26244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Unity between </a:t>
            </a:r>
          </a:p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God and Human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-Mind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Body</a:t>
            </a: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-Spirit Self and Physical Self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2" name="Rectangle 6"/>
          <p:cNvSpPr>
            <a:spLocks noChangeArrowheads="1"/>
          </p:cNvSpPr>
          <p:nvPr/>
        </p:nvSpPr>
        <p:spPr bwMode="auto">
          <a:xfrm>
            <a:off x="6143636" y="5015323"/>
            <a:ext cx="26757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Unity between </a:t>
            </a: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-God, Human,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All Things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-Human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All Things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-Human, Nature, and Cosmos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3" name="Rectangle 9"/>
          <p:cNvSpPr>
            <a:spLocks noChangeArrowheads="1"/>
          </p:cNvSpPr>
          <p:nvPr/>
        </p:nvSpPr>
        <p:spPr bwMode="auto">
          <a:xfrm>
            <a:off x="3398033" y="5420871"/>
            <a:ext cx="294984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Unity between </a:t>
            </a: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-Husband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Wife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-Parents </a:t>
            </a:r>
            <a:r>
              <a:rPr lang="en-US" altLang="ko-KR" sz="1400" dirty="0">
                <a:latin typeface="HY헤드라인M" pitchFamily="18" charset="-127"/>
                <a:ea typeface="HY헤드라인M" pitchFamily="18" charset="-127"/>
              </a:rPr>
              <a:t>and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Children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-Ancestors and Descendants</a:t>
            </a:r>
          </a:p>
          <a:p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-Family &amp; Family, Nation &amp; Nation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4" name="Rectangle 21"/>
          <p:cNvSpPr>
            <a:spLocks noGrp="1" noChangeArrowheads="1"/>
          </p:cNvSpPr>
          <p:nvPr>
            <p:ph type="title"/>
          </p:nvPr>
        </p:nvSpPr>
        <p:spPr>
          <a:xfrm>
            <a:off x="108744" y="116632"/>
            <a:ext cx="9035255" cy="525441"/>
          </a:xfrm>
          <a:noFill/>
          <a:ln/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ko-KR" sz="32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Unification Church : </a:t>
            </a:r>
            <a:r>
              <a:rPr lang="en-US" altLang="ko-KR" sz="28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Community for Unification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05" name="그룹 136"/>
          <p:cNvGrpSpPr/>
          <p:nvPr/>
        </p:nvGrpSpPr>
        <p:grpSpPr>
          <a:xfrm>
            <a:off x="4085860" y="1601504"/>
            <a:ext cx="1062204" cy="975000"/>
            <a:chOff x="-1143040" y="2673342"/>
            <a:chExt cx="936626" cy="869950"/>
          </a:xfrm>
        </p:grpSpPr>
        <p:pic>
          <p:nvPicPr>
            <p:cNvPr id="106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143040" y="2673342"/>
              <a:ext cx="936626" cy="869950"/>
            </a:xfrm>
            <a:prstGeom prst="rect">
              <a:avLst/>
            </a:prstGeom>
            <a:noFill/>
          </p:spPr>
        </p:pic>
        <p:sp>
          <p:nvSpPr>
            <p:cNvPr id="107" name="Rectangle 90"/>
            <p:cNvSpPr>
              <a:spLocks noChangeArrowheads="1"/>
            </p:cNvSpPr>
            <p:nvPr/>
          </p:nvSpPr>
          <p:spPr bwMode="auto">
            <a:xfrm>
              <a:off x="-1042972" y="2864352"/>
              <a:ext cx="731569" cy="4119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kumimoji="1" lang="ko-KR" alt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08" name="그룹 136"/>
          <p:cNvGrpSpPr/>
          <p:nvPr/>
        </p:nvGrpSpPr>
        <p:grpSpPr>
          <a:xfrm>
            <a:off x="6907820" y="2035600"/>
            <a:ext cx="1062204" cy="975000"/>
            <a:chOff x="-1143040" y="2673342"/>
            <a:chExt cx="936626" cy="869950"/>
          </a:xfrm>
        </p:grpSpPr>
        <p:pic>
          <p:nvPicPr>
            <p:cNvPr id="111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143040" y="2673342"/>
              <a:ext cx="936626" cy="869950"/>
            </a:xfrm>
            <a:prstGeom prst="rect">
              <a:avLst/>
            </a:prstGeom>
            <a:noFill/>
          </p:spPr>
        </p:pic>
        <p:sp>
          <p:nvSpPr>
            <p:cNvPr id="112" name="Rectangle 90"/>
            <p:cNvSpPr>
              <a:spLocks noChangeArrowheads="1"/>
            </p:cNvSpPr>
            <p:nvPr/>
          </p:nvSpPr>
          <p:spPr bwMode="auto">
            <a:xfrm>
              <a:off x="-1042972" y="2864352"/>
              <a:ext cx="731569" cy="4119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kumimoji="1" lang="ko-KR" alt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32583" y="836712"/>
            <a:ext cx="88319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Ideal World :“Unification” centered on True Love</a:t>
            </a:r>
            <a:endParaRPr lang="ko-KR" alt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726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3" grpId="0" animBg="1"/>
      <p:bldP spid="109" grpId="0"/>
      <p:bldP spid="132" grpId="0"/>
      <p:bldP spid="1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92"/>
          <p:cNvSpPr>
            <a:spLocks noChangeArrowheads="1"/>
          </p:cNvSpPr>
          <p:nvPr/>
        </p:nvSpPr>
        <p:spPr bwMode="auto">
          <a:xfrm>
            <a:off x="35496" y="44624"/>
            <a:ext cx="2751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Ideal View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9" name="Rectangle 92"/>
          <p:cNvSpPr>
            <a:spLocks noChangeArrowheads="1"/>
          </p:cNvSpPr>
          <p:nvPr/>
        </p:nvSpPr>
        <p:spPr bwMode="auto">
          <a:xfrm>
            <a:off x="2758843" y="-27384"/>
            <a:ext cx="63716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Original, Essential, Ultimate, Universal</a:t>
            </a:r>
          </a:p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Absolute, Unique, Unchanging, Eternal</a:t>
            </a:r>
            <a:endParaRPr lang="ko-KR" altLang="en-US" dirty="0"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28" name="그룹 227"/>
          <p:cNvGrpSpPr/>
          <p:nvPr/>
        </p:nvGrpSpPr>
        <p:grpSpPr>
          <a:xfrm>
            <a:off x="107504" y="1052736"/>
            <a:ext cx="4143195" cy="4575413"/>
            <a:chOff x="144821" y="1052736"/>
            <a:chExt cx="4143195" cy="4575413"/>
          </a:xfrm>
        </p:grpSpPr>
        <p:grpSp>
          <p:nvGrpSpPr>
            <p:cNvPr id="225" name="그룹 224"/>
            <p:cNvGrpSpPr/>
            <p:nvPr/>
          </p:nvGrpSpPr>
          <p:grpSpPr>
            <a:xfrm>
              <a:off x="613301" y="1908121"/>
              <a:ext cx="3382304" cy="738664"/>
              <a:chOff x="613301" y="1908121"/>
              <a:chExt cx="3382304" cy="738664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613301" y="1988840"/>
                <a:ext cx="598241" cy="369332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altLang="ko-KR" sz="18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lang="ko-KR" altLang="en-US" sz="1800" dirty="0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1196441" y="1908121"/>
                <a:ext cx="279916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First Cause</a:t>
                </a:r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of Everything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Origin</a:t>
                </a:r>
                <a:r>
                  <a:rPr lang="ko-KR" altLang="en-US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of </a:t>
                </a:r>
              </a:p>
              <a:p>
                <a:r>
                  <a:rPr lang="en-US" altLang="ko-KR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  True Parent/Teacher/Owner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26" name="그룹 225"/>
            <p:cNvGrpSpPr/>
            <p:nvPr/>
          </p:nvGrpSpPr>
          <p:grpSpPr>
            <a:xfrm>
              <a:off x="327966" y="3192652"/>
              <a:ext cx="3825397" cy="728791"/>
              <a:chOff x="327966" y="3192652"/>
              <a:chExt cx="3825397" cy="728791"/>
            </a:xfrm>
          </p:grpSpPr>
          <p:sp>
            <p:nvSpPr>
              <p:cNvPr id="107" name="직사각형 106"/>
              <p:cNvSpPr/>
              <p:nvPr/>
            </p:nvSpPr>
            <p:spPr>
              <a:xfrm>
                <a:off x="327966" y="3275112"/>
                <a:ext cx="891590" cy="646331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8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True</a:t>
                </a:r>
              </a:p>
              <a:p>
                <a:pPr algn="ctr"/>
                <a:r>
                  <a:rPr lang="en-US" altLang="ko-KR" sz="18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Parent</a:t>
                </a:r>
                <a:endParaRPr lang="ko-KR" altLang="en-US" sz="1800" dirty="0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1209929" y="3192652"/>
                <a:ext cx="29434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TP of</a:t>
                </a:r>
                <a:r>
                  <a:rPr lang="ko-KR" altLang="en-US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HEH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,  OS of Human Being</a:t>
                </a:r>
              </a:p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T. Parent/Teacher/Owner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27" name="그룹 226"/>
            <p:cNvGrpSpPr/>
            <p:nvPr/>
          </p:nvGrpSpPr>
          <p:grpSpPr>
            <a:xfrm>
              <a:off x="365637" y="4458598"/>
              <a:ext cx="3553688" cy="1169551"/>
              <a:chOff x="365637" y="4458598"/>
              <a:chExt cx="3553688" cy="1169551"/>
            </a:xfrm>
          </p:grpSpPr>
          <p:sp>
            <p:nvSpPr>
              <p:cNvPr id="110" name="직사각형 109"/>
              <p:cNvSpPr/>
              <p:nvPr/>
            </p:nvSpPr>
            <p:spPr>
              <a:xfrm>
                <a:off x="365637" y="4541059"/>
                <a:ext cx="838691" cy="738664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8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CIG</a:t>
                </a:r>
              </a:p>
              <a:p>
                <a:pPr algn="ctr"/>
                <a:r>
                  <a:rPr lang="en-US" altLang="ko-KR" sz="12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(Kingdom</a:t>
                </a:r>
              </a:p>
              <a:p>
                <a:pPr algn="ctr"/>
                <a:r>
                  <a:rPr lang="en-US" altLang="ko-KR" sz="12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of God)</a:t>
                </a:r>
                <a:endParaRPr lang="ko-KR" altLang="en-US" sz="1200" dirty="0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>
                <a:off x="1209929" y="4458598"/>
                <a:ext cx="2709396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Ideal World of Peace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Kingdom of Heaven </a:t>
                </a:r>
              </a:p>
              <a:p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  on Earth and in Heaven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  <a:p>
                <a:r>
                  <a:rPr lang="ko-KR" alt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 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International, Interreligious</a:t>
                </a:r>
              </a:p>
              <a:p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   </a:t>
                </a:r>
                <a:r>
                  <a:rPr lang="en-US" altLang="ko-KR" sz="1400" dirty="0" err="1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Intercultral</a:t>
                </a:r>
                <a:r>
                  <a:rPr lang="en-US" altLang="ko-KR" sz="1400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  <a:sym typeface="Wingdings"/>
                  </a:rPr>
                  <a:t>, Interracial</a:t>
                </a:r>
                <a:endPara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144821" y="1052736"/>
              <a:ext cx="4143195" cy="572289"/>
              <a:chOff x="270109" y="1052736"/>
              <a:chExt cx="4143195" cy="572289"/>
            </a:xfrm>
          </p:grpSpPr>
          <p:sp>
            <p:nvSpPr>
              <p:cNvPr id="24" name="모서리가 둥근 직사각형 23"/>
              <p:cNvSpPr/>
              <p:nvPr/>
            </p:nvSpPr>
            <p:spPr bwMode="auto">
              <a:xfrm>
                <a:off x="270109" y="1052736"/>
                <a:ext cx="4143195" cy="572289"/>
              </a:xfrm>
              <a:prstGeom prst="roundRect">
                <a:avLst/>
              </a:prstGeom>
              <a:solidFill>
                <a:srgbClr val="00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04800" y="1129386"/>
                <a:ext cx="41085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Essential, ultimate</a:t>
                </a:r>
                <a:r>
                  <a:rPr lang="ko-KR" altLang="en-US" sz="24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24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“</a:t>
                </a:r>
                <a:r>
                  <a:rPr lang="en-US" altLang="ko-KR" sz="24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Beings</a:t>
                </a:r>
                <a:r>
                  <a:rPr lang="en-US" altLang="ko-KR" sz="2400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”</a:t>
                </a:r>
                <a:endParaRPr lang="ko-KR" altLang="en-US" sz="2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4273128" y="1919734"/>
            <a:ext cx="4387424" cy="954107"/>
            <a:chOff x="4310214" y="1919734"/>
            <a:chExt cx="4387424" cy="954107"/>
          </a:xfrm>
        </p:grpSpPr>
        <p:sp>
          <p:nvSpPr>
            <p:cNvPr id="117" name="직사각형 116"/>
            <p:cNvSpPr/>
            <p:nvPr/>
          </p:nvSpPr>
          <p:spPr>
            <a:xfrm>
              <a:off x="4310214" y="1983904"/>
              <a:ext cx="1241045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ko-KR" altLang="en-US" sz="1800" b="1" dirty="0"/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5523371" y="1919734"/>
              <a:ext cx="317426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Essential attribute of God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Principle of Creation/Providence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Source of True Life/Lineage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Center of Family Pledge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067944" y="3201363"/>
            <a:ext cx="4435514" cy="954107"/>
            <a:chOff x="4105030" y="3201363"/>
            <a:chExt cx="4435514" cy="954107"/>
          </a:xfrm>
        </p:grpSpPr>
        <p:sp>
          <p:nvSpPr>
            <p:cNvPr id="123" name="직사각형 122"/>
            <p:cNvSpPr/>
            <p:nvPr/>
          </p:nvSpPr>
          <p:spPr>
            <a:xfrm>
              <a:off x="4105030" y="3304435"/>
              <a:ext cx="1423788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s Word</a:t>
              </a:r>
              <a:endParaRPr lang="ko-KR" altLang="en-US" sz="1800" b="1" dirty="0"/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5523371" y="3201363"/>
              <a:ext cx="301717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God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itchFamily="50" charset="-127"/>
                  <a:ea typeface="Arial Unicode MS" pitchFamily="50" charset="-127"/>
                  <a:cs typeface="Arial Unicode MS" pitchFamily="50" charset="-127"/>
                  <a:sym typeface="Wingdings"/>
                </a:rPr>
                <a:t>’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 Logos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Specifying Word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Design of Creation/Providence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Purposiveness and Laws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303584" y="4470211"/>
            <a:ext cx="4934420" cy="738664"/>
            <a:chOff x="4340670" y="4470211"/>
            <a:chExt cx="4934420" cy="738664"/>
          </a:xfrm>
        </p:grpSpPr>
        <p:sp>
          <p:nvSpPr>
            <p:cNvPr id="138" name="직사각형 137"/>
            <p:cNvSpPr/>
            <p:nvPr/>
          </p:nvSpPr>
          <p:spPr>
            <a:xfrm>
              <a:off x="4340670" y="4542219"/>
              <a:ext cx="1212191" cy="6463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3 Great</a:t>
              </a:r>
            </a:p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Blessings</a:t>
              </a:r>
              <a:endParaRPr lang="ko-KR" altLang="en-US" sz="1800" b="1" dirty="0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5526948" y="4470211"/>
              <a:ext cx="374814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Structure/System of CIG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Harmony of cosmic 1</a:t>
              </a:r>
              <a:r>
                <a:rPr lang="en-US" altLang="ko-KR" sz="1400" baseline="30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st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, 2</a:t>
              </a:r>
              <a:r>
                <a:rPr lang="en-US" altLang="ko-KR" sz="1400" baseline="30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nd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, 3</a:t>
              </a:r>
              <a:r>
                <a:rPr lang="en-US" altLang="ko-KR" sz="1400" baseline="30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rd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 Blessing</a:t>
              </a:r>
            </a:p>
            <a:p>
              <a:r>
                <a:rPr lang="ko-KR" altLang="en-US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Harmony of Heaven/Earth/Human Being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24" name="그룹 223"/>
          <p:cNvGrpSpPr/>
          <p:nvPr/>
        </p:nvGrpSpPr>
        <p:grpSpPr>
          <a:xfrm>
            <a:off x="4548562" y="5561945"/>
            <a:ext cx="3956127" cy="954107"/>
            <a:chOff x="4585648" y="5561945"/>
            <a:chExt cx="3956127" cy="954107"/>
          </a:xfrm>
        </p:grpSpPr>
        <p:sp>
          <p:nvSpPr>
            <p:cNvPr id="147" name="직사각형 146"/>
            <p:cNvSpPr/>
            <p:nvPr/>
          </p:nvSpPr>
          <p:spPr>
            <a:xfrm>
              <a:off x="4585648" y="5647600"/>
              <a:ext cx="966931" cy="6463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Cosmic</a:t>
              </a:r>
            </a:p>
            <a:p>
              <a:r>
                <a:rPr lang="en-US" altLang="ko-KR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Family</a:t>
              </a:r>
              <a:endParaRPr lang="ko-KR" altLang="en-US" sz="1800" b="1" dirty="0"/>
            </a:p>
          </p:txBody>
        </p:sp>
        <p:sp>
          <p:nvSpPr>
            <p:cNvPr id="148" name="직사각형 147"/>
            <p:cNvSpPr/>
            <p:nvPr/>
          </p:nvSpPr>
          <p:spPr>
            <a:xfrm>
              <a:off x="5519794" y="5561945"/>
              <a:ext cx="30219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Ideal feature of CIG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One Cosmic </a:t>
              </a:r>
              <a:r>
                <a:rPr lang="en-US" altLang="ko-KR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F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amily under God</a:t>
              </a:r>
              <a:endParaRPr lang="en-US" altLang="ko-KR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Harmony of Earthly men/Spirits</a:t>
              </a:r>
              <a:endParaRPr lang="en-US" altLang="ko-KR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ko-KR" altLang="en-U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Harmony of </a:t>
              </a:r>
              <a:r>
                <a:rPr lang="en-US" altLang="ko-KR" sz="1400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Ph.World</a:t>
              </a:r>
              <a:r>
                <a:rPr lang="en-US" altLang="ko-KR" sz="1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/</a:t>
              </a:r>
              <a:r>
                <a:rPr lang="en-US" altLang="ko-KR" sz="1400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Sp.World</a:t>
              </a:r>
              <a:endParaRPr lang="en-US" altLang="ko-KR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417708" y="1052736"/>
            <a:ext cx="4546780" cy="572289"/>
            <a:chOff x="4633461" y="1052736"/>
            <a:chExt cx="4546780" cy="572289"/>
          </a:xfrm>
        </p:grpSpPr>
        <p:sp>
          <p:nvSpPr>
            <p:cNvPr id="152" name="모서리가 둥근 직사각형 151"/>
            <p:cNvSpPr/>
            <p:nvPr/>
          </p:nvSpPr>
          <p:spPr bwMode="auto">
            <a:xfrm>
              <a:off x="4633461" y="1052736"/>
              <a:ext cx="4516135" cy="572289"/>
            </a:xfrm>
            <a:prstGeom prst="roundRect">
              <a:avLst/>
            </a:pr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4685100" y="1115738"/>
              <a:ext cx="44951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Essential, </a:t>
              </a:r>
              <a:r>
                <a:rPr lang="en-US" altLang="ko-KR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ultimate </a:t>
              </a:r>
              <a:r>
                <a:rPr lang="en-US" altLang="ko-KR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“</a:t>
              </a:r>
              <a:r>
                <a:rPr lang="en-US" altLang="ko-KR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Principles</a:t>
              </a:r>
              <a:r>
                <a:rPr lang="en-US" altLang="ko-KR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”</a:t>
              </a:r>
              <a:endParaRPr lang="ko-KR" altLang="en-US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21688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0"/>
</p:tagLst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열쇠">
  <a:themeElements>
    <a:clrScheme name="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8_구김">
  <a:themeElements>
    <a:clrScheme name="1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열쇠">
  <a:themeElements>
    <a:clrScheme name="3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3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0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1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열쇠">
  <a:themeElements>
    <a:clrScheme name="4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4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4_구김">
  <a:themeElements>
    <a:clrScheme name="1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5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6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7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8_구김">
  <a:themeElements>
    <a:clrScheme name="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9_구김">
  <a:themeElements>
    <a:clrScheme name="1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0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열쇠">
  <a:themeElements>
    <a:clrScheme name="6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6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6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열쇠">
  <a:themeElements>
    <a:clrScheme name="7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7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3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4_구김">
  <a:themeElements>
    <a:clrScheme name="7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7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7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5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6_구김">
  <a:themeElements>
    <a:clrScheme name="1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7_구김">
  <a:themeElements>
    <a:clrScheme name="2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8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9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0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1_구김">
  <a:themeElements>
    <a:clrScheme name="1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구김">
  <a:themeElements>
    <a:clrScheme name="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4_열쇠">
  <a:themeElements>
    <a:clrScheme name="5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5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2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3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5_구김">
  <a:themeElements>
    <a:clrScheme name="1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6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7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8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50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tem46">
  <a:themeElements>
    <a:clrScheme name="tem46 1">
      <a:dk1>
        <a:srgbClr val="3366CC"/>
      </a:dk1>
      <a:lt1>
        <a:srgbClr val="99CCFF"/>
      </a:lt1>
      <a:dk2>
        <a:srgbClr val="000066"/>
      </a:dk2>
      <a:lt2>
        <a:srgbClr val="FFFFFF"/>
      </a:lt2>
      <a:accent1>
        <a:srgbClr val="86C05A"/>
      </a:accent1>
      <a:accent2>
        <a:srgbClr val="FFCC99"/>
      </a:accent2>
      <a:accent3>
        <a:srgbClr val="AAAAB8"/>
      </a:accent3>
      <a:accent4>
        <a:srgbClr val="82AEDA"/>
      </a:accent4>
      <a:accent5>
        <a:srgbClr val="C3DCB5"/>
      </a:accent5>
      <a:accent6>
        <a:srgbClr val="E7B98A"/>
      </a:accent6>
      <a:hlink>
        <a:srgbClr val="9999FF"/>
      </a:hlink>
      <a:folHlink>
        <a:srgbClr val="969696"/>
      </a:folHlink>
    </a:clrScheme>
    <a:fontScheme name="tem46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tem46 1">
        <a:dk1>
          <a:srgbClr val="3366CC"/>
        </a:dk1>
        <a:lt1>
          <a:srgbClr val="99CCFF"/>
        </a:lt1>
        <a:dk2>
          <a:srgbClr val="000066"/>
        </a:dk2>
        <a:lt2>
          <a:srgbClr val="FFFFFF"/>
        </a:lt2>
        <a:accent1>
          <a:srgbClr val="86C05A"/>
        </a:accent1>
        <a:accent2>
          <a:srgbClr val="FFCC99"/>
        </a:accent2>
        <a:accent3>
          <a:srgbClr val="AAAAB8"/>
        </a:accent3>
        <a:accent4>
          <a:srgbClr val="82AEDA"/>
        </a:accent4>
        <a:accent5>
          <a:srgbClr val="C3DCB5"/>
        </a:accent5>
        <a:accent6>
          <a:srgbClr val="E7B98A"/>
        </a:accent6>
        <a:hlink>
          <a:srgbClr val="9999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구김">
  <a:themeElements>
    <a:clrScheme name="7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7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7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templet18">
  <a:themeElements>
    <a:clrScheme name="templet1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et18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et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9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구김">
  <a:themeElements>
    <a:clrScheme name="2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구김">
  <a:themeElements>
    <a:clrScheme name="2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5_열쇠">
  <a:themeElements>
    <a:clrScheme name="6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6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9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0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3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_templet18">
  <a:themeElements>
    <a:clrScheme name="templet1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et18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et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칠보 비녀">
  <a:themeElements>
    <a:clrScheme name="">
      <a:dk1>
        <a:srgbClr val="000000"/>
      </a:dk1>
      <a:lt1>
        <a:srgbClr val="FFFFFF"/>
      </a:lt1>
      <a:dk2>
        <a:srgbClr val="374420"/>
      </a:dk2>
      <a:lt2>
        <a:srgbClr val="D4DCC6"/>
      </a:lt2>
      <a:accent1>
        <a:srgbClr val="798547"/>
      </a:accent1>
      <a:accent2>
        <a:srgbClr val="B6D29A"/>
      </a:accent2>
      <a:accent3>
        <a:srgbClr val="FFFFFF"/>
      </a:accent3>
      <a:accent4>
        <a:srgbClr val="000000"/>
      </a:accent4>
      <a:accent5>
        <a:srgbClr val="BEC2B1"/>
      </a:accent5>
      <a:accent6>
        <a:srgbClr val="A5BE8B"/>
      </a:accent6>
      <a:hlink>
        <a:srgbClr val="A3C670"/>
      </a:hlink>
      <a:folHlink>
        <a:srgbClr val="B2B2B2"/>
      </a:folHlink>
    </a:clrScheme>
    <a:fontScheme name="칠보 비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칠보 비녀 1">
        <a:dk1>
          <a:srgbClr val="000000"/>
        </a:dk1>
        <a:lt1>
          <a:srgbClr val="FFFFFF"/>
        </a:lt1>
        <a:dk2>
          <a:srgbClr val="374420"/>
        </a:dk2>
        <a:lt2>
          <a:srgbClr val="D4DCC6"/>
        </a:lt2>
        <a:accent1>
          <a:srgbClr val="88954F"/>
        </a:accent1>
        <a:accent2>
          <a:srgbClr val="B6D29A"/>
        </a:accent2>
        <a:accent3>
          <a:srgbClr val="FFFFFF"/>
        </a:accent3>
        <a:accent4>
          <a:srgbClr val="000000"/>
        </a:accent4>
        <a:accent5>
          <a:srgbClr val="C3C8B2"/>
        </a:accent5>
        <a:accent6>
          <a:srgbClr val="A5BE8B"/>
        </a:accent6>
        <a:hlink>
          <a:srgbClr val="8DB84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칠보 비녀 2">
        <a:dk1>
          <a:srgbClr val="000000"/>
        </a:dk1>
        <a:lt1>
          <a:srgbClr val="FFFFFF"/>
        </a:lt1>
        <a:dk2>
          <a:srgbClr val="006666"/>
        </a:dk2>
        <a:lt2>
          <a:srgbClr val="C0C0C0"/>
        </a:lt2>
        <a:accent1>
          <a:srgbClr val="2AAA9E"/>
        </a:accent1>
        <a:accent2>
          <a:srgbClr val="AFDBCA"/>
        </a:accent2>
        <a:accent3>
          <a:srgbClr val="FFFFFF"/>
        </a:accent3>
        <a:accent4>
          <a:srgbClr val="000000"/>
        </a:accent4>
        <a:accent5>
          <a:srgbClr val="ACD2CC"/>
        </a:accent5>
        <a:accent6>
          <a:srgbClr val="9EC6B7"/>
        </a:accent6>
        <a:hlink>
          <a:srgbClr val="4896A8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칠보 비녀 3">
        <a:dk1>
          <a:srgbClr val="000000"/>
        </a:dk1>
        <a:lt1>
          <a:srgbClr val="FFFFFF"/>
        </a:lt1>
        <a:dk2>
          <a:srgbClr val="663300"/>
        </a:dk2>
        <a:lt2>
          <a:srgbClr val="E0DAD0"/>
        </a:lt2>
        <a:accent1>
          <a:srgbClr val="B07D38"/>
        </a:accent1>
        <a:accent2>
          <a:srgbClr val="DCC596"/>
        </a:accent2>
        <a:accent3>
          <a:srgbClr val="FFFFFF"/>
        </a:accent3>
        <a:accent4>
          <a:srgbClr val="000000"/>
        </a:accent4>
        <a:accent5>
          <a:srgbClr val="D4BFAE"/>
        </a:accent5>
        <a:accent6>
          <a:srgbClr val="C7B287"/>
        </a:accent6>
        <a:hlink>
          <a:srgbClr val="E49B3A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칠보 비녀 4">
        <a:dk1>
          <a:srgbClr val="000000"/>
        </a:dk1>
        <a:lt1>
          <a:srgbClr val="FFFFFF"/>
        </a:lt1>
        <a:dk2>
          <a:srgbClr val="553498"/>
        </a:dk2>
        <a:lt2>
          <a:srgbClr val="DDDDDD"/>
        </a:lt2>
        <a:accent1>
          <a:srgbClr val="7793ED"/>
        </a:accent1>
        <a:accent2>
          <a:srgbClr val="A8C6F2"/>
        </a:accent2>
        <a:accent3>
          <a:srgbClr val="FFFFFF"/>
        </a:accent3>
        <a:accent4>
          <a:srgbClr val="000000"/>
        </a:accent4>
        <a:accent5>
          <a:srgbClr val="BDC8F4"/>
        </a:accent5>
        <a:accent6>
          <a:srgbClr val="98B3DB"/>
        </a:accent6>
        <a:hlink>
          <a:srgbClr val="8B6DCF"/>
        </a:hlink>
        <a:folHlink>
          <a:srgbClr val="C9C0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칠보 비녀 5">
        <a:dk1>
          <a:srgbClr val="000000"/>
        </a:dk1>
        <a:lt1>
          <a:srgbClr val="FFFFFF"/>
        </a:lt1>
        <a:dk2>
          <a:srgbClr val="474103"/>
        </a:dk2>
        <a:lt2>
          <a:srgbClr val="C5C0B5"/>
        </a:lt2>
        <a:accent1>
          <a:srgbClr val="BAB73E"/>
        </a:accent1>
        <a:accent2>
          <a:srgbClr val="C7CE82"/>
        </a:accent2>
        <a:accent3>
          <a:srgbClr val="FFFFFF"/>
        </a:accent3>
        <a:accent4>
          <a:srgbClr val="000000"/>
        </a:accent4>
        <a:accent5>
          <a:srgbClr val="D9D8AF"/>
        </a:accent5>
        <a:accent6>
          <a:srgbClr val="B4BA75"/>
        </a:accent6>
        <a:hlink>
          <a:srgbClr val="9B7A45"/>
        </a:hlink>
        <a:folHlink>
          <a:srgbClr val="7776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칠보 비녀 6">
        <a:dk1>
          <a:srgbClr val="000000"/>
        </a:dk1>
        <a:lt1>
          <a:srgbClr val="FFFFFF"/>
        </a:lt1>
        <a:dk2>
          <a:srgbClr val="292929"/>
        </a:dk2>
        <a:lt2>
          <a:srgbClr val="DDDDDD"/>
        </a:lt2>
        <a:accent1>
          <a:srgbClr val="5F5F5F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AEAEAE"/>
        </a:accent6>
        <a:hlink>
          <a:srgbClr val="9999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3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_templet18">
  <a:themeElements>
    <a:clrScheme name="templet1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et18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보자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45000"/>
                <a:shade val="95000"/>
                <a:hueMod val="100000"/>
                <a:satMod val="100000"/>
              </a:schemeClr>
            </a:gs>
            <a:gs pos="5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50000">
              <a:schemeClr val="phClr">
                <a:tint val="100000"/>
                <a:shade val="50000"/>
                <a:hueMod val="100000"/>
                <a:satMod val="100000"/>
              </a:schemeClr>
            </a:gs>
            <a:gs pos="100000">
              <a:schemeClr val="phClr"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2400000" algn="br">
              <a:srgbClr val="000000">
                <a:alpha val="70588"/>
              </a:srgbClr>
            </a:outerShdw>
          </a:effectLst>
        </a:effectStyle>
        <a:effectStyle>
          <a:effectLst>
            <a:outerShdw blurRad="63500" dist="50800" dir="2400000" sx="96000" sy="96000">
              <a:srgbClr val="000000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600000" rev="5100000"/>
            </a:lightRig>
          </a:scene3d>
          <a:sp3d prstMaterial="plastic">
            <a:bevelT w="38100" h="25400"/>
            <a:contourClr>
              <a:srgbClr val="FFFFFF">
                <a:alpha val="0"/>
              </a:srgbClr>
            </a:contourClr>
          </a:sp3d>
        </a:effectStyle>
        <a:effectStyle>
          <a:effectLst>
            <a:outerShdw blurRad="63500" dist="63500" dir="600000" sx="96000" sy="96000">
              <a:srgbClr val="0F0F0F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600000" rev="5100000"/>
            </a:lightRig>
          </a:scene3d>
          <a:sp3d prstMaterial="plastic">
            <a:bevelT w="114300" h="1143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et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et1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t1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5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66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67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68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69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2_tem46">
  <a:themeElements>
    <a:clrScheme name="tem46 1">
      <a:dk1>
        <a:srgbClr val="3366CC"/>
      </a:dk1>
      <a:lt1>
        <a:srgbClr val="99CCFF"/>
      </a:lt1>
      <a:dk2>
        <a:srgbClr val="000066"/>
      </a:dk2>
      <a:lt2>
        <a:srgbClr val="FFFFFF"/>
      </a:lt2>
      <a:accent1>
        <a:srgbClr val="86C05A"/>
      </a:accent1>
      <a:accent2>
        <a:srgbClr val="FFCC99"/>
      </a:accent2>
      <a:accent3>
        <a:srgbClr val="AAAAB8"/>
      </a:accent3>
      <a:accent4>
        <a:srgbClr val="82AEDA"/>
      </a:accent4>
      <a:accent5>
        <a:srgbClr val="C3DCB5"/>
      </a:accent5>
      <a:accent6>
        <a:srgbClr val="E7B98A"/>
      </a:accent6>
      <a:hlink>
        <a:srgbClr val="9999FF"/>
      </a:hlink>
      <a:folHlink>
        <a:srgbClr val="969696"/>
      </a:folHlink>
    </a:clrScheme>
    <a:fontScheme name="tem46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tem46 1">
        <a:dk1>
          <a:srgbClr val="3366CC"/>
        </a:dk1>
        <a:lt1>
          <a:srgbClr val="99CCFF"/>
        </a:lt1>
        <a:dk2>
          <a:srgbClr val="000066"/>
        </a:dk2>
        <a:lt2>
          <a:srgbClr val="FFFFFF"/>
        </a:lt2>
        <a:accent1>
          <a:srgbClr val="86C05A"/>
        </a:accent1>
        <a:accent2>
          <a:srgbClr val="FFCC99"/>
        </a:accent2>
        <a:accent3>
          <a:srgbClr val="AAAAB8"/>
        </a:accent3>
        <a:accent4>
          <a:srgbClr val="82AEDA"/>
        </a:accent4>
        <a:accent5>
          <a:srgbClr val="C3DCB5"/>
        </a:accent5>
        <a:accent6>
          <a:srgbClr val="E7B98A"/>
        </a:accent6>
        <a:hlink>
          <a:srgbClr val="9999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구김">
  <a:themeElements>
    <a:clrScheme name="1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4484</Words>
  <Application>Microsoft Office PowerPoint</Application>
  <PresentationFormat>On-screen Show (4:3)</PresentationFormat>
  <Paragraphs>969</Paragraphs>
  <Slides>35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77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113" baseType="lpstr">
      <vt:lpstr>4_구김</vt:lpstr>
      <vt:lpstr>5_구김</vt:lpstr>
      <vt:lpstr>13_구김</vt:lpstr>
      <vt:lpstr>6_구김</vt:lpstr>
      <vt:lpstr>7_구김</vt:lpstr>
      <vt:lpstr>9_구김</vt:lpstr>
      <vt:lpstr>10_구김</vt:lpstr>
      <vt:lpstr>12_구김</vt:lpstr>
      <vt:lpstr>14_구김</vt:lpstr>
      <vt:lpstr>16_구김</vt:lpstr>
      <vt:lpstr>17_구김</vt:lpstr>
      <vt:lpstr>9_열쇠</vt:lpstr>
      <vt:lpstr>18_구김</vt:lpstr>
      <vt:lpstr>19_구김</vt:lpstr>
      <vt:lpstr>10_열쇠</vt:lpstr>
      <vt:lpstr>20_구김</vt:lpstr>
      <vt:lpstr>21_구김</vt:lpstr>
      <vt:lpstr>22_구김</vt:lpstr>
      <vt:lpstr>11_열쇠</vt:lpstr>
      <vt:lpstr>23_구김</vt:lpstr>
      <vt:lpstr>24_구김</vt:lpstr>
      <vt:lpstr>25_구김</vt:lpstr>
      <vt:lpstr>26_구김</vt:lpstr>
      <vt:lpstr>27_구김</vt:lpstr>
      <vt:lpstr>28_구김</vt:lpstr>
      <vt:lpstr>29_구김</vt:lpstr>
      <vt:lpstr>30_구김</vt:lpstr>
      <vt:lpstr>12_열쇠</vt:lpstr>
      <vt:lpstr>13_열쇠</vt:lpstr>
      <vt:lpstr>32_구김</vt:lpstr>
      <vt:lpstr>33_구김</vt:lpstr>
      <vt:lpstr>34_구김</vt:lpstr>
      <vt:lpstr>35_구김</vt:lpstr>
      <vt:lpstr>36_구김</vt:lpstr>
      <vt:lpstr>37_구김</vt:lpstr>
      <vt:lpstr>38_구김</vt:lpstr>
      <vt:lpstr>39_구김</vt:lpstr>
      <vt:lpstr>40_구김</vt:lpstr>
      <vt:lpstr>41_구김</vt:lpstr>
      <vt:lpstr>14_열쇠</vt:lpstr>
      <vt:lpstr>42_구김</vt:lpstr>
      <vt:lpstr>43_구김</vt:lpstr>
      <vt:lpstr>44_구김</vt:lpstr>
      <vt:lpstr>45_구김</vt:lpstr>
      <vt:lpstr>46_구김</vt:lpstr>
      <vt:lpstr>47_구김</vt:lpstr>
      <vt:lpstr>48_구김</vt:lpstr>
      <vt:lpstr>50_구김</vt:lpstr>
      <vt:lpstr>tem46</vt:lpstr>
      <vt:lpstr>templet18</vt:lpstr>
      <vt:lpstr>3_디자인 사용자 지정</vt:lpstr>
      <vt:lpstr>49_구김</vt:lpstr>
      <vt:lpstr>51_구김</vt:lpstr>
      <vt:lpstr>52_구김</vt:lpstr>
      <vt:lpstr>53_구김</vt:lpstr>
      <vt:lpstr>54_구김</vt:lpstr>
      <vt:lpstr>55_구김</vt:lpstr>
      <vt:lpstr>56_구김</vt:lpstr>
      <vt:lpstr>57_구김</vt:lpstr>
      <vt:lpstr>58_구김</vt:lpstr>
      <vt:lpstr>15_열쇠</vt:lpstr>
      <vt:lpstr>59_구김</vt:lpstr>
      <vt:lpstr>60_구김</vt:lpstr>
      <vt:lpstr>61_구김</vt:lpstr>
      <vt:lpstr>62_구김</vt:lpstr>
      <vt:lpstr>63_구김</vt:lpstr>
      <vt:lpstr>64_구김</vt:lpstr>
      <vt:lpstr>2_templet18</vt:lpstr>
      <vt:lpstr>칠보 비녀</vt:lpstr>
      <vt:lpstr>31_구김</vt:lpstr>
      <vt:lpstr>3_templet18</vt:lpstr>
      <vt:lpstr>65_구김</vt:lpstr>
      <vt:lpstr>66_구김</vt:lpstr>
      <vt:lpstr>67_구김</vt:lpstr>
      <vt:lpstr>68_구김</vt:lpstr>
      <vt:lpstr>69_구김</vt:lpstr>
      <vt:lpstr>2_tem46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Unification Church : Community for Unification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Manager>김진춘</Manager>
  <Company>청심신학대학원대학교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행복의 원리 #10</dc:title>
  <dc:subject>천일국시대의 영성생활</dc:subject>
  <dc:creator>김진춘</dc:creator>
  <cp:lastModifiedBy>famdep</cp:lastModifiedBy>
  <cp:revision>2318</cp:revision>
  <cp:lastPrinted>2012-02-16T08:58:32Z</cp:lastPrinted>
  <dcterms:created xsi:type="dcterms:W3CDTF">2003-05-07T08:08:47Z</dcterms:created>
  <dcterms:modified xsi:type="dcterms:W3CDTF">2012-05-27T18:17:26Z</dcterms:modified>
</cp:coreProperties>
</file>