
<file path=[Content_Types].xml><?xml version="1.0" encoding="utf-8"?>
<Types xmlns="http://schemas.openxmlformats.org/package/2006/content-types">
  <Override PartName="/ppt/slideLayouts/slideLayout30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Masters/slideMaster55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739.xml" ContentType="application/vnd.openxmlformats-officedocument.presentationml.slideLayout+xml"/>
  <Default Extension="xml" ContentType="application/xml"/>
  <Override PartName="/ppt/slideLayouts/slideLayout24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theme/theme76.xml" ContentType="application/vnd.openxmlformats-officedocument.theme+xml"/>
  <Override PartName="/ppt/slideLayouts/slideLayout925.xml" ContentType="application/vnd.openxmlformats-officedocument.presentationml.slideLayout+xml"/>
  <Override PartName="/ppt/slideMasters/slideMaster80.xml" ContentType="application/vnd.openxmlformats-officedocument.presentationml.slideMaster+xml"/>
  <Override PartName="/ppt/slideLayouts/slideLayout10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272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2.xml" ContentType="application/vnd.openxmlformats-officedocument.theme+xml"/>
  <Override PartName="/ppt/slideLayouts/slideLayout679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865.xml" ContentType="application/vnd.openxmlformats-officedocument.presentationml.slideLayout+xml"/>
  <Default Extension="png" ContentType="image/png"/>
  <Override PartName="/ppt/slideLayouts/slideLayout118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Masters/slideMaster96.xml" ContentType="application/vnd.openxmlformats-officedocument.presentationml.slideMaster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theme/theme48.xml" ContentType="application/vnd.openxmlformats-officedocument.theme+xml"/>
  <Override PartName="/ppt/slideLayouts/slideLayout66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Masters/slideMaster52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theme/theme73.xml" ContentType="application/vnd.openxmlformats-officedocument.theme+xml"/>
  <Override PartName="/ppt/slideLayouts/slideLayout922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837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Masters/slideMaster68.xml" ContentType="application/vnd.openxmlformats-officedocument.presentationml.slideMaster+xml"/>
  <Override PartName="/ppt/slideLayouts/slideLayout37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theme/theme89.xml" ContentType="application/vnd.openxmlformats-officedocument.theme+xml"/>
  <Override PartName="/ppt/slideMasters/slideMaster93.xml" ContentType="application/vnd.openxmlformats-officedocument.presentationml.slideMaster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71.xml" ContentType="application/vnd.openxmlformats-officedocument.presentationml.slideLayout+xml"/>
  <Override PartName="/ppt/theme/theme45.xml" ContentType="application/vnd.openxmlformats-officedocument.theme+xml"/>
  <Override PartName="/ppt/slideLayouts/slideLayout708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70.xml" ContentType="application/vnd.openxmlformats-officedocument.theme+xml"/>
  <Override PartName="/ppt/slideLayouts/slideLayout809.xml" ContentType="application/vnd.openxmlformats-officedocument.presentationml.slideLayout+xml"/>
  <Override PartName="/ppt/theme/theme102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97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4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Masters/slideMaster65.xml" ContentType="application/vnd.openxmlformats-officedocument.presentationml.slideMaster+xml"/>
  <Override PartName="/ppt/slideLayouts/slideLayout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theme/theme86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Masters/slideMaster90.xml" ContentType="application/vnd.openxmlformats-officedocument.presentationml.slideMaster+xml"/>
  <Override PartName="/ppt/theme/theme17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theme/theme42.xml" ContentType="application/vnd.openxmlformats-officedocument.theme+xml"/>
  <Override PartName="/ppt/slideLayouts/slideLayout519.xml" ContentType="application/vnd.openxmlformats-officedocument.presentationml.slideLayout+xml"/>
  <Override PartName="/ppt/slideLayouts/slideLayout705.xml" ContentType="application/vnd.openxmlformats-officedocument.presentationml.slideLayout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Masters/slideMaster37.xml" ContentType="application/vnd.openxmlformats-officedocument.presentationml.slideMaster+xml"/>
  <Override PartName="/ppt/slideLayouts/slideLayout15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58.xml" ContentType="application/vnd.openxmlformats-officedocument.theme+xml"/>
  <Override PartName="/ppt/slideLayouts/slideLayout670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Masters/slideMaster62.xml" ContentType="application/vnd.openxmlformats-officedocument.presentationml.slideMaster+xml"/>
  <Override PartName="/ppt/slideLayouts/slideLayout31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746.xml" ContentType="application/vnd.openxmlformats-officedocument.presentationml.slideLayout+xml"/>
  <Override PartName="/ppt/theme/theme83.xml" ContentType="application/vnd.openxmlformats-officedocument.theme+xml"/>
  <Override PartName="/ppt/slideLayouts/slideLayout932.xml" ContentType="application/vnd.openxmlformats-officedocument.presentationml.slideLayout+xml"/>
  <Override PartName="/ppt/theme/theme14.xml" ContentType="application/vnd.openxmlformats-officedocument.theme+xml"/>
  <Override PartName="/ppt/slideLayouts/slideLayout440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theme/theme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Masters/slideMaster78.xml" ContentType="application/vnd.openxmlformats-officedocument.presentationml.slideMaster+xml"/>
  <Override PartName="/ppt/slideLayouts/slideLayout194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948.xml" ContentType="application/vnd.openxmlformats-officedocument.presentationml.slideLayout+xml"/>
  <Override PartName="/ppt/theme/theme99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Masters/slideMaster34.xml" ContentType="application/vnd.openxmlformats-officedocument.presentationml.slideMaster+xml"/>
  <Override PartName="/ppt/slideLayouts/slideLayout150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theme/theme55.xml" ContentType="application/vnd.openxmlformats-officedocument.theme+xml"/>
  <Override PartName="/ppt/slideLayouts/slideLayout718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theme/theme80.xml" ContentType="application/vnd.openxmlformats-officedocument.theme+xml"/>
  <Override PartName="/ppt/slideLayouts/slideLayout888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theme/theme3.xml" ContentType="application/vnd.openxmlformats-officedocument.theme+xml"/>
  <Override PartName="/ppt/slideLayouts/slideLayout35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Masters/slideMaster75.xml" ContentType="application/vnd.openxmlformats-officedocument.presentationml.slideMaster+xml"/>
  <Override PartName="/ppt/slideLayouts/slideLayout44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945.xml" ContentType="application/vnd.openxmlformats-officedocument.presentationml.slideLayout+xml"/>
  <Override PartName="/ppt/theme/theme96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Masters/slideMaster31.xml" ContentType="application/vnd.openxmlformats-officedocument.presentationml.slideMaster+xml"/>
  <Override PartName="/ppt/slideLayouts/slideLayout368.xml" ContentType="application/vnd.openxmlformats-officedocument.presentationml.slideLayout+xml"/>
  <Override PartName="/ppt/theme/theme52.xml" ContentType="application/vnd.openxmlformats-officedocument.theme+xml"/>
  <Override PartName="/ppt/slideLayouts/slideLayout715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22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63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Masters/slideMaster47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680.xml" ContentType="application/vnd.openxmlformats-officedocument.presentationml.slideLayout+xml"/>
  <Override PartName="/ppt/theme/theme68.xml" ContentType="application/vnd.openxmlformats-officedocument.theme+xml"/>
  <Override PartName="/ppt/slideLayouts/slideLayout917.xml" ContentType="application/vnd.openxmlformats-officedocument.presentationml.slideLayout+xml"/>
  <Override PartName="/ppt/slideMasters/slideMaster72.xml" ContentType="application/vnd.openxmlformats-officedocument.presentationml.slideMaster+xml"/>
  <Override PartName="/ppt/slideLayouts/slideLayout41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theme/theme93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theme/theme24.xml" ContentType="application/vnd.openxmlformats-officedocument.theme+xml"/>
  <Override PartName="/ppt/slideLayouts/slideLayout45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220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82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Masters/slideMaster44.xml" ContentType="application/vnd.openxmlformats-officedocument.presentationml.slideMaster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728.xml" ContentType="application/vnd.openxmlformats-officedocument.presentationml.slideLayout+xml"/>
  <Override PartName="/ppt/theme/theme65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theme/theme90.xml" ContentType="application/vnd.openxmlformats-officedocument.theme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Masters/slideMaster85.xml" ContentType="application/vnd.openxmlformats-officedocument.presentationml.slideMaster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955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132.xml" ContentType="application/vnd.openxmlformats-officedocument.presentationml.slideLayout+xml"/>
  <Override PartName="/ppt/theme/theme37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81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0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Masters/slideMaster4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62.xml" ContentType="application/vnd.openxmlformats-officedocument.theme+xml"/>
  <Override PartName="/ppt/slideLayouts/slideLayout725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Masters/slideMaster57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theme/theme78.xml" ContentType="application/vnd.openxmlformats-officedocument.theme+xml"/>
  <Override PartName="/ppt/slideLayouts/slideLayout927.xml" ContentType="application/vnd.openxmlformats-officedocument.presentationml.slideLayout+xml"/>
  <Override PartName="/ppt/slideMasters/slideMaster82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theme/theme34.xml" ContentType="application/vnd.openxmlformats-officedocument.theme+xml"/>
  <Override PartName="/ppt/slideLayouts/slideLayout791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Masters/slideMaster98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93.xml" ContentType="application/vnd.openxmlformats-officedocument.presentationml.slideLayout+xml"/>
  <Override PartName="/ppt/theme/theme97.xml" ContentType="application/vnd.openxmlformats-officedocument.theme+xml"/>
  <Override PartName="/ppt/slideMasters/slideMaster5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8.xml" ContentType="application/vnd.openxmlformats-officedocument.theme+xml"/>
  <Override PartName="/ppt/slideLayouts/slideLayout407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85.xml" ContentType="application/vnd.openxmlformats-officedocument.presentationml.slideLayout+xml"/>
  <Override PartName="/ppt/theme/theme75.xml" ContentType="application/vnd.openxmlformats-officedocument.theme+xml"/>
  <Override PartName="/ppt/slideLayouts/slideLayout924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Masters/slideMaster32.xml" ContentType="application/vnd.openxmlformats-officedocument.presentationml.slideMaster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heme/theme53.xml" ContentType="application/vnd.openxmlformats-officedocument.theme+xml"/>
  <Override PartName="/ppt/slideLayouts/slideLayout90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347.xml" ContentType="application/vnd.openxmlformats-officedocument.presentationml.slideLayout+xml"/>
  <Override PartName="/ppt/theme/theme31.xml" ContentType="application/vnd.openxmlformats-officedocument.theme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Masters/slideMaster48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s/slide18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779.xml" ContentType="application/vnd.openxmlformats-officedocument.presentationml.slideLayout+xml"/>
  <Override PartName="/ppt/theme/theme69.xml" ContentType="application/vnd.openxmlformats-officedocument.theme+xml"/>
  <Override PartName="/ppt/slideLayouts/slideLayout842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theme/theme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7.xml" ContentType="application/vnd.openxmlformats-officedocument.theme+xml"/>
  <Override PartName="/ppt/slideLayouts/slideLayout612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943.xml" ContentType="application/vnd.openxmlformats-officedocument.presentationml.slideLayout+xml"/>
  <Override PartName="/ppt/theme/theme94.xml" ContentType="application/vnd.openxmlformats-officedocument.theme+xml"/>
  <Override PartName="/ppt/slideLayouts/slideLayout990.xml" ContentType="application/vnd.openxmlformats-officedocument.presentationml.slideLayout+xml"/>
  <Override PartName="/ppt/slideMasters/slideMaster51.xml" ContentType="application/vnd.openxmlformats-officedocument.presentationml.slideMaster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74.xml" ContentType="application/vnd.openxmlformats-officedocument.presentationml.slideLayout+xml"/>
  <Override PartName="/ppt/theme/theme72.xml" ContentType="application/vnd.openxmlformats-officedocument.theme+xml"/>
  <Override PartName="/ppt/slideLayouts/slideLayout921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50.xml" ContentType="application/vnd.openxmlformats-officedocument.theme+xml"/>
  <Override PartName="/ppt/slideLayouts/slideLayout713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Masters/slideMaster89.xml" ContentType="application/vnd.openxmlformats-officedocument.presentationml.slideMaster+xml"/>
  <Override PartName="/ppt/slideLayouts/slideLayout58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95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Masters/slideMaster67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61.xml" ContentType="application/vnd.openxmlformats-officedocument.presentationml.slideLayout+xml"/>
  <Override PartName="/ppt/theme/theme88.xml" ContentType="application/vnd.openxmlformats-officedocument.theme+xml"/>
  <Override PartName="/ppt/slideLayouts/slideLayout1033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Masters/slideMaster45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9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729.xml" ContentType="application/vnd.openxmlformats-officedocument.presentationml.slideLayout+xml"/>
  <Override PartName="/ppt/theme/theme66.xml" ContentType="application/vnd.openxmlformats-officedocument.theme+xml"/>
  <Override PartName="/ppt/slideLayouts/slideLayout776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62.xml" ContentType="application/vnd.openxmlformats-officedocument.presentationml.slideLayout+xml"/>
  <Override PartName="/ppt/tags/tag1.xml" ContentType="application/vnd.openxmlformats-officedocument.presentationml.tags+xml"/>
  <Override PartName="/ppt/slideMasters/slideMaster23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Layouts/slideLayout237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heme/theme44.xml" ContentType="application/vnd.openxmlformats-officedocument.theme+xml"/>
  <Override PartName="/ppt/slideLayouts/slideLayout568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899.xml" ContentType="application/vnd.openxmlformats-officedocument.presentationml.slideLayout+xml"/>
  <Override PartName="/ppt/theme/theme91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93.xml" ContentType="application/vnd.openxmlformats-officedocument.presentationml.slideLayout+xml"/>
  <Default Extension="vml" ContentType="application/vnd.openxmlformats-officedocument.vmlDrawing"/>
  <Override PartName="/ppt/slideLayouts/slideLayout877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732.xml" ContentType="application/vnd.openxmlformats-officedocument.presentationml.slideLayout+xml"/>
  <Override PartName="/ppt/theme/theme10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102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1030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38.xml" ContentType="application/vnd.openxmlformats-officedocument.theme+xml"/>
  <Override PartName="/ppt/slideLayouts/slideLayout603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95.xml" ContentType="application/vnd.openxmlformats-officedocument.presentationml.slideLayout+xml"/>
  <Override PartName="/ppt/theme/theme85.xml" ContentType="application/vnd.openxmlformats-officedocument.theme+xml"/>
  <Override PartName="/ppt/slideLayouts/slideLayout934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Masters/slideMaster42.xml" ContentType="application/vnd.openxmlformats-officedocument.presentationml.slideMaster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442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726.xml" ContentType="application/vnd.openxmlformats-officedocument.presentationml.slideLayout+xml"/>
  <Override PartName="/ppt/theme/theme63.xml" ContentType="application/vnd.openxmlformats-officedocument.theme+xml"/>
  <Override PartName="/ppt/slideLayouts/slideLayout77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41.xml" ContentType="application/vnd.openxmlformats-officedocument.theme+xml"/>
  <Override PartName="/ppt/slideLayouts/slideLayout688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Masters/slideMaster58.xml" ContentType="application/vnd.openxmlformats-officedocument.presentationml.slideMaster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789.xml" ContentType="application/vnd.openxmlformats-officedocument.presentationml.slideLayout+xml"/>
  <Override PartName="/ppt/theme/theme79.xml" ContentType="application/vnd.openxmlformats-officedocument.theme+xml"/>
  <Override PartName="/ppt/slideLayouts/slideLayout1024.xml" ContentType="application/vnd.openxmlformats-officedocument.presentationml.slideLayout+xml"/>
  <Default Extension="jpeg" ContentType="image/jpeg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Masters/slideMaster36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Layouts/slideLayout52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622.xml" ContentType="application/vnd.openxmlformats-officedocument.presentationml.slideLayout+xml"/>
  <Override PartName="/ppt/theme/theme57.xml" ContentType="application/vnd.openxmlformats-officedocument.theme+xml"/>
  <Override PartName="/ppt/slideLayouts/slideLayout767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35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92.xml" ContentType="application/vnd.openxmlformats-officedocument.presentationml.slideLayout+xml"/>
  <Override PartName="/ppt/theme/theme82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931.xml" ContentType="application/vnd.openxmlformats-officedocument.presentationml.slideLayout+xml"/>
  <Override PartName="/ppt/theme/theme13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60.xml" ContentType="application/vnd.openxmlformats-officedocument.theme+xml"/>
  <Override PartName="/ppt/slideLayouts/slideLayout723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Masters/slideMaster99.xml" ContentType="application/vnd.openxmlformats-officedocument.presentationml.slideMaster+xml"/>
  <Override PartName="/ppt/slideLayouts/slideLayout68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Masters/slideMaster100.xml" ContentType="application/vnd.openxmlformats-officedocument.presentationml.slideMaster+xml"/>
  <Override PartName="/ppt/theme/theme5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Masters/slideMaster77.xml" ContentType="application/vnd.openxmlformats-officedocument.presentationml.slideMaster+xml"/>
  <Override PartName="/ppt/slideLayouts/slideLayout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theme/theme98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64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Masters/slideMaster33.xml" ContentType="application/vnd.openxmlformats-officedocument.presentationml.slideMaster+xml"/>
  <Override PartName="/ppt/slideLayouts/slideLayout480.xml" ContentType="application/vnd.openxmlformats-officedocument.presentationml.slideLayout+xml"/>
  <Override PartName="/ppt/theme/theme54.xml" ContentType="application/vnd.openxmlformats-officedocument.theme+xml"/>
  <Override PartName="/ppt/slideLayouts/slideLayout717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65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Masters/slideMaster49.xml" ContentType="application/vnd.openxmlformats-officedocument.presentationml.slideMaster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51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Masters/slideMaster74.xml" ContentType="application/vnd.openxmlformats-officedocument.presentationml.slideMaster+xml"/>
  <Override PartName="/ppt/slideLayouts/slideLayout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theme/theme95.xml" ContentType="application/vnd.openxmlformats-officedocument.theme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Masters/slideMaster30.xml" ContentType="application/vnd.openxmlformats-officedocument.presentationml.slideMaster+xml"/>
  <Override PartName="/ppt/slideLayouts/slideLayout291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553.xml" ContentType="application/vnd.openxmlformats-officedocument.presentationml.slideLayout+xml"/>
  <Override PartName="/ppt/theme/theme51.xml" ContentType="application/vnd.openxmlformats-officedocument.theme+xml"/>
  <Override PartName="/ppt/slideLayouts/slideLayout698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Masters/slideMaster46.xml" ContentType="application/vnd.openxmlformats-officedocument.presentationml.slideMaster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theme/theme67.xml" ContentType="application/vnd.openxmlformats-officedocument.theme+xml"/>
  <Override PartName="/ppt/slideLayouts/slideLayout8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Masters/slideMaster71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941.xml" ContentType="application/vnd.openxmlformats-officedocument.presentationml.slideLayout+xml"/>
  <Override PartName="/ppt/theme/theme92.xml" ContentType="application/vnd.openxmlformats-officedocument.theme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0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Masters/slideMaster87.xml" ContentType="application/vnd.openxmlformats-officedocument.presentationml.slideMaster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39.xml" ContentType="application/vnd.openxmlformats-officedocument.theme+xml"/>
  <Override PartName="/ppt/slideLayouts/slideLayout46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65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Masters/slideMaster43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727.xml" ContentType="application/vnd.openxmlformats-officedocument.presentationml.slideLayout+xml"/>
  <Override PartName="/ppt/theme/theme64.xml" ContentType="application/vnd.openxmlformats-officedocument.theme+xml"/>
  <Override PartName="/ppt/slideLayouts/slideLayout913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75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Masters/slideMaster59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Masters/slideMaster84.xml" ContentType="application/vnd.openxmlformats-officedocument.presentationml.slideMaster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207.xml" ContentType="application/vnd.openxmlformats-officedocument.presentationml.slideLayout+xml"/>
  <Override PartName="/ppt/theme/theme36.xml" ContentType="application/vnd.openxmlformats-officedocument.theme+xml"/>
  <Override PartName="/ppt/slideLayouts/slideLayout793.xml" ContentType="application/vnd.openxmlformats-officedocument.presentationml.slideLayout+xml"/>
  <Override PartName="/ppt/slideMasters/slideMaster40.xml" ContentType="application/vnd.openxmlformats-officedocument.presentationml.slideMaster+xml"/>
  <Override PartName="/ppt/slideLayouts/slideLayout538.xml" ContentType="application/vnd.openxmlformats-officedocument.presentationml.slideLayout+xml"/>
  <Override PartName="/ppt/theme/theme61.xml" ContentType="application/vnd.openxmlformats-officedocument.theme+xml"/>
  <Override PartName="/ppt/slideLayouts/slideLayout724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478.xml" ContentType="application/vnd.openxmlformats-officedocument.presentationml.slideLayout+xml"/>
  <Default Extension="bin" ContentType="application/vnd.openxmlformats-officedocument.oleObject"/>
  <Override PartName="/ppt/slideLayouts/slideLayout8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Masters/slideMaster56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409.xml" ContentType="application/vnd.openxmlformats-officedocument.presentationml.slideLayout+xml"/>
  <Override PartName="/ppt/theme/theme77.xml" ContentType="application/vnd.openxmlformats-officedocument.theme+xml"/>
  <Override PartName="/ppt/slideMasters/slideMaster81.xml" ContentType="application/vnd.openxmlformats-officedocument.presentationml.slideMaster+xml"/>
  <Override PartName="/ppt/slideLayouts/slideLayout103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Override PartName="/ppt/slideLayouts/slideLayout790.xml" ContentType="application/vnd.openxmlformats-officedocument.presentationml.slideLayout+xml"/>
  <Default Extension="gif" ContentType="image/gif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374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Masters/slideMaster97.xml" ContentType="application/vnd.openxmlformats-officedocument.presentationml.slideMaster+xml"/>
  <Override PartName="/ppt/slideLayouts/slideLayout66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Layouts/slideLayout9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75.xml" ContentType="application/vnd.openxmlformats-officedocument.presentationml.slideLayout+xml"/>
  <Override PartName="/ppt/theme/theme49.xml" ContentType="application/vnd.openxmlformats-officedocument.theme+xml"/>
  <Override PartName="/ppt/slideLayouts/slideLayout66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Masters/slideMaster53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theme/theme74.xml" ContentType="application/vnd.openxmlformats-officedocument.theme+xml"/>
  <Override PartName="/ppt/slideLayouts/slideLayout923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30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Masters/slideMaster69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Masters/slideMaster94.xml" ContentType="application/vnd.openxmlformats-officedocument.presentationml.slideMaster+xml"/>
  <Override PartName="/ppt/slideLayouts/slideLayout63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Layouts/slideLayout141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46.xml" ContentType="application/vnd.openxmlformats-officedocument.theme+xml"/>
  <Override PartName="/ppt/slideLayouts/slideLayout70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1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Masters/slideMaster50.xml" ContentType="application/vnd.openxmlformats-officedocument.presentationml.slideMaster+xml"/>
  <Override PartName="/ppt/slideLayouts/slideLayout387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theme/theme71.xml" ContentType="application/vnd.openxmlformats-officedocument.theme+xml"/>
  <Override PartName="/ppt/slideLayouts/slideLayout87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835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82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Masters/slideMaster66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theme/theme87.xml" ContentType="application/vnd.openxmlformats-officedocument.theme+xml"/>
  <Override PartName="/ppt/slideMasters/slideMaster91.xml" ContentType="application/vnd.openxmlformats-officedocument.presentationml.slideMaster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8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83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theme/theme43.xml" ContentType="application/vnd.openxmlformats-officedocument.theme+xml"/>
  <Override PartName="/ppt/slideLayouts/slideLayout706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807.xml" ContentType="application/vnd.openxmlformats-officedocument.presentationml.slideLayout+xml"/>
  <Override PartName="/ppt/theme/theme100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Masters/slideMaster38.xml" ContentType="application/vnd.openxmlformats-officedocument.presentationml.slideMaster+xml"/>
  <Override PartName="/ppt/slideLayouts/slideLayout34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theme/theme59.xml" ContentType="application/vnd.openxmlformats-officedocument.theme+xml"/>
  <Override PartName="/ppt/slideLayouts/slideLayout908.xml" ContentType="application/vnd.openxmlformats-officedocument.presentationml.slideLayout+xml"/>
  <Override PartName="/ppt/slideMasters/slideMaster63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747.xml" ContentType="application/vnd.openxmlformats-officedocument.presentationml.slideLayout+xml"/>
  <Override PartName="/ppt/theme/theme84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933.xml" ContentType="application/vnd.openxmlformats-officedocument.presentationml.slideLayout+xml"/>
  <Override PartName="/ppt/theme/theme15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772.xml" ContentType="application/vnd.openxmlformats-officedocument.presentationml.slideLayout+xml"/>
  <Override PartName="/ppt/theme/theme40.xml" ContentType="application/vnd.openxmlformats-officedocument.theme+xml"/>
  <Override PartName="/ppt/slideLayouts/slideLayout517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848.xml" ContentType="application/vnd.openxmlformats-officedocument.presentationml.slideLayout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Masters/slideMaster79.xml" ContentType="application/vnd.openxmlformats-officedocument.presentationml.slideMaster+xml"/>
  <Override PartName="/ppt/slideLayouts/slideLayout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Masters/slideMaster35.xml" ContentType="application/vnd.openxmlformats-officedocument.presentationml.slideMaster+xml"/>
  <Override PartName="/ppt/slideLayouts/slideLayout15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56.xml" ContentType="application/vnd.openxmlformats-officedocument.theme+xml"/>
  <Override PartName="/ppt/slideLayouts/slideLayout719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Masters/slideMaster60.xml" ContentType="application/vnd.openxmlformats-officedocument.presentationml.slideMaster+xml"/>
  <Override PartName="/ppt/slideLayouts/slideLayout252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744.xml" ContentType="application/vnd.openxmlformats-officedocument.presentationml.slideLayout+xml"/>
  <Override PartName="/ppt/theme/theme81.xml" ContentType="application/vnd.openxmlformats-officedocument.theme+xml"/>
  <Override PartName="/ppt/slideLayouts/slideLayout930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58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  <p:sldMasterId id="2147483746" r:id="rId2"/>
    <p:sldMasterId id="2147483747" r:id="rId3"/>
    <p:sldMasterId id="2147483748" r:id="rId4"/>
    <p:sldMasterId id="2147483749" r:id="rId5"/>
    <p:sldMasterId id="2147483750" r:id="rId6"/>
    <p:sldMasterId id="2147483752" r:id="rId7"/>
    <p:sldMasterId id="2147483756" r:id="rId8"/>
    <p:sldMasterId id="2147483759" r:id="rId9"/>
    <p:sldMasterId id="2147483764" r:id="rId10"/>
    <p:sldMasterId id="2147483765" r:id="rId11"/>
    <p:sldMasterId id="2147483766" r:id="rId12"/>
    <p:sldMasterId id="2147483767" r:id="rId13"/>
    <p:sldMasterId id="2147483768" r:id="rId14"/>
    <p:sldMasterId id="2147483772" r:id="rId15"/>
    <p:sldMasterId id="2147483773" r:id="rId16"/>
    <p:sldMasterId id="2147483775" r:id="rId17"/>
    <p:sldMasterId id="2147483776" r:id="rId18"/>
    <p:sldMasterId id="2147483777" r:id="rId19"/>
    <p:sldMasterId id="2147483782" r:id="rId20"/>
    <p:sldMasterId id="2147483783" r:id="rId21"/>
    <p:sldMasterId id="2147483787" r:id="rId22"/>
    <p:sldMasterId id="2147484066" r:id="rId23"/>
    <p:sldMasterId id="2147484080" r:id="rId24"/>
    <p:sldMasterId id="2147484095" r:id="rId25"/>
    <p:sldMasterId id="2147484108" r:id="rId26"/>
    <p:sldMasterId id="2147484121" r:id="rId27"/>
    <p:sldMasterId id="2147484134" r:id="rId28"/>
    <p:sldMasterId id="2147484172" r:id="rId29"/>
    <p:sldMasterId id="2147484185" r:id="rId30"/>
    <p:sldMasterId id="2147484210" r:id="rId31"/>
    <p:sldMasterId id="2147484223" r:id="rId32"/>
    <p:sldMasterId id="2147484236" r:id="rId33"/>
    <p:sldMasterId id="2147484248" r:id="rId34"/>
    <p:sldMasterId id="2147484261" r:id="rId35"/>
    <p:sldMasterId id="2147484274" r:id="rId36"/>
    <p:sldMasterId id="2147484287" r:id="rId37"/>
    <p:sldMasterId id="2147484299" r:id="rId38"/>
    <p:sldMasterId id="2147484335" r:id="rId39"/>
    <p:sldMasterId id="2147484348" r:id="rId40"/>
    <p:sldMasterId id="2147484361" r:id="rId41"/>
    <p:sldMasterId id="2147484397" r:id="rId42"/>
    <p:sldMasterId id="2147484409" r:id="rId43"/>
    <p:sldMasterId id="2147484421" r:id="rId44"/>
    <p:sldMasterId id="2147484434" r:id="rId45"/>
    <p:sldMasterId id="2147484446" r:id="rId46"/>
    <p:sldMasterId id="2147484458" r:id="rId47"/>
    <p:sldMasterId id="2147484470" r:id="rId48"/>
    <p:sldMasterId id="2147484484" r:id="rId49"/>
    <p:sldMasterId id="2147484496" r:id="rId50"/>
    <p:sldMasterId id="2147484510" r:id="rId51"/>
    <p:sldMasterId id="2147484522" r:id="rId52"/>
    <p:sldMasterId id="2147484535" r:id="rId53"/>
    <p:sldMasterId id="2147484547" r:id="rId54"/>
    <p:sldMasterId id="2147484573" r:id="rId55"/>
    <p:sldMasterId id="2147484598" r:id="rId56"/>
    <p:sldMasterId id="2147484613" r:id="rId57"/>
    <p:sldMasterId id="2147484685" r:id="rId58"/>
    <p:sldMasterId id="2147484697" r:id="rId59"/>
    <p:sldMasterId id="2147484709" r:id="rId60"/>
    <p:sldMasterId id="2147484724" r:id="rId61"/>
    <p:sldMasterId id="2147484738" r:id="rId62"/>
    <p:sldMasterId id="2147485486" r:id="rId63"/>
    <p:sldMasterId id="2147485498" r:id="rId64"/>
    <p:sldMasterId id="2147485511" r:id="rId65"/>
    <p:sldMasterId id="2147485525" r:id="rId66"/>
    <p:sldMasterId id="2147485541" r:id="rId67"/>
    <p:sldMasterId id="2147485553" r:id="rId68"/>
    <p:sldMasterId id="2147485578" r:id="rId69"/>
    <p:sldMasterId id="2147485584" r:id="rId70"/>
    <p:sldMasterId id="2147485590" r:id="rId71"/>
    <p:sldMasterId id="2147485602" r:id="rId72"/>
    <p:sldMasterId id="2147485614" r:id="rId73"/>
    <p:sldMasterId id="2147485626" r:id="rId74"/>
    <p:sldMasterId id="2147485638" r:id="rId75"/>
    <p:sldMasterId id="2147485642" r:id="rId76"/>
    <p:sldMasterId id="2147485655" r:id="rId77"/>
    <p:sldMasterId id="2147485658" r:id="rId78"/>
    <p:sldMasterId id="2147485673" r:id="rId79"/>
    <p:sldMasterId id="2147485676" r:id="rId80"/>
    <p:sldMasterId id="2147485682" r:id="rId81"/>
    <p:sldMasterId id="2147485696" r:id="rId82"/>
    <p:sldMasterId id="2147485709" r:id="rId83"/>
    <p:sldMasterId id="2147485722" r:id="rId84"/>
    <p:sldMasterId id="2147485729" r:id="rId85"/>
    <p:sldMasterId id="2147485735" r:id="rId86"/>
    <p:sldMasterId id="2147485747" r:id="rId87"/>
    <p:sldMasterId id="2147485759" r:id="rId88"/>
    <p:sldMasterId id="2147485773" r:id="rId89"/>
    <p:sldMasterId id="2147485781" r:id="rId90"/>
    <p:sldMasterId id="2147485786" r:id="rId91"/>
    <p:sldMasterId id="2147485792" r:id="rId92"/>
    <p:sldMasterId id="2147485796" r:id="rId93"/>
    <p:sldMasterId id="2147485809" r:id="rId94"/>
    <p:sldMasterId id="2147485816" r:id="rId95"/>
    <p:sldMasterId id="2147485820" r:id="rId96"/>
    <p:sldMasterId id="2147485898" r:id="rId97"/>
    <p:sldMasterId id="2147485912" r:id="rId98"/>
    <p:sldMasterId id="2147485916" r:id="rId99"/>
    <p:sldMasterId id="2147485929" r:id="rId100"/>
  </p:sldMasterIdLst>
  <p:notesMasterIdLst>
    <p:notesMasterId r:id="rId131"/>
  </p:notesMasterIdLst>
  <p:handoutMasterIdLst>
    <p:handoutMasterId r:id="rId132"/>
  </p:handoutMasterIdLst>
  <p:sldIdLst>
    <p:sldId id="1644" r:id="rId101"/>
    <p:sldId id="1696" r:id="rId102"/>
    <p:sldId id="1744" r:id="rId103"/>
    <p:sldId id="1733" r:id="rId104"/>
    <p:sldId id="1732" r:id="rId105"/>
    <p:sldId id="1743" r:id="rId106"/>
    <p:sldId id="1734" r:id="rId107"/>
    <p:sldId id="1672" r:id="rId108"/>
    <p:sldId id="1742" r:id="rId109"/>
    <p:sldId id="1741" r:id="rId110"/>
    <p:sldId id="1740" r:id="rId111"/>
    <p:sldId id="1697" r:id="rId112"/>
    <p:sldId id="1729" r:id="rId113"/>
    <p:sldId id="1736" r:id="rId114"/>
    <p:sldId id="1646" r:id="rId115"/>
    <p:sldId id="1647" r:id="rId116"/>
    <p:sldId id="1642" r:id="rId117"/>
    <p:sldId id="1746" r:id="rId118"/>
    <p:sldId id="1657" r:id="rId119"/>
    <p:sldId id="1658" r:id="rId120"/>
    <p:sldId id="1659" r:id="rId121"/>
    <p:sldId id="1660" r:id="rId122"/>
    <p:sldId id="1665" r:id="rId123"/>
    <p:sldId id="1670" r:id="rId124"/>
    <p:sldId id="1666" r:id="rId125"/>
    <p:sldId id="1667" r:id="rId126"/>
    <p:sldId id="1668" r:id="rId127"/>
    <p:sldId id="1669" r:id="rId128"/>
    <p:sldId id="1738" r:id="rId129"/>
    <p:sldId id="1656" r:id="rId130"/>
  </p:sldIdLst>
  <p:sldSz cx="9144000" cy="6858000" type="screen4x3"/>
  <p:notesSz cx="6797675" cy="9926638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sz="20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FF9900"/>
    <a:srgbClr val="FF6600"/>
    <a:srgbClr val="0000FF"/>
    <a:srgbClr val="9966FF"/>
    <a:srgbClr val="009900"/>
    <a:srgbClr val="FF66FF"/>
    <a:srgbClr val="0033CC"/>
    <a:srgbClr val="0066CC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60" autoAdjust="0"/>
    <p:restoredTop sz="95461" autoAdjust="0"/>
  </p:normalViewPr>
  <p:slideViewPr>
    <p:cSldViewPr>
      <p:cViewPr>
        <p:scale>
          <a:sx n="70" d="100"/>
          <a:sy n="70" d="100"/>
        </p:scale>
        <p:origin x="-42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526" y="-114"/>
      </p:cViewPr>
      <p:guideLst>
        <p:guide orient="horz" pos="3126"/>
        <p:guide pos="214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Master" Target="slideMasters/slideMaster63.xml"/><Relationship Id="rId68" Type="http://schemas.openxmlformats.org/officeDocument/2006/relationships/slideMaster" Target="slideMasters/slideMaster68.xml"/><Relationship Id="rId84" Type="http://schemas.openxmlformats.org/officeDocument/2006/relationships/slideMaster" Target="slideMasters/slideMaster84.xml"/><Relationship Id="rId89" Type="http://schemas.openxmlformats.org/officeDocument/2006/relationships/slideMaster" Target="slideMasters/slideMaster89.xml"/><Relationship Id="rId112" Type="http://schemas.openxmlformats.org/officeDocument/2006/relationships/slide" Target="slides/slide12.xml"/><Relationship Id="rId133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Master" Target="slideMasters/slideMaster74.xml"/><Relationship Id="rId79" Type="http://schemas.openxmlformats.org/officeDocument/2006/relationships/slideMaster" Target="slideMasters/slideMaster79.xml"/><Relationship Id="rId102" Type="http://schemas.openxmlformats.org/officeDocument/2006/relationships/slide" Target="slides/slide2.xml"/><Relationship Id="rId123" Type="http://schemas.openxmlformats.org/officeDocument/2006/relationships/slide" Target="slides/slide23.xml"/><Relationship Id="rId128" Type="http://schemas.openxmlformats.org/officeDocument/2006/relationships/slide" Target="slides/slide28.xml"/><Relationship Id="rId5" Type="http://schemas.openxmlformats.org/officeDocument/2006/relationships/slideMaster" Target="slideMasters/slideMaster5.xml"/><Relationship Id="rId90" Type="http://schemas.openxmlformats.org/officeDocument/2006/relationships/slideMaster" Target="slideMasters/slideMaster90.xml"/><Relationship Id="rId95" Type="http://schemas.openxmlformats.org/officeDocument/2006/relationships/slideMaster" Target="slideMasters/slideMaster95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Master" Target="slideMasters/slideMaster56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105" Type="http://schemas.openxmlformats.org/officeDocument/2006/relationships/slide" Target="slides/slide5.xml"/><Relationship Id="rId113" Type="http://schemas.openxmlformats.org/officeDocument/2006/relationships/slide" Target="slides/slide13.xml"/><Relationship Id="rId118" Type="http://schemas.openxmlformats.org/officeDocument/2006/relationships/slide" Target="slides/slide18.xml"/><Relationship Id="rId126" Type="http://schemas.openxmlformats.org/officeDocument/2006/relationships/slide" Target="slides/slide26.xml"/><Relationship Id="rId13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80" Type="http://schemas.openxmlformats.org/officeDocument/2006/relationships/slideMaster" Target="slideMasters/slideMaster80.xml"/><Relationship Id="rId85" Type="http://schemas.openxmlformats.org/officeDocument/2006/relationships/slideMaster" Target="slideMasters/slideMaster85.xml"/><Relationship Id="rId93" Type="http://schemas.openxmlformats.org/officeDocument/2006/relationships/slideMaster" Target="slideMasters/slideMaster93.xml"/><Relationship Id="rId98" Type="http://schemas.openxmlformats.org/officeDocument/2006/relationships/slideMaster" Target="slideMasters/slideMaster98.xml"/><Relationship Id="rId121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Master" Target="slideMasters/slideMaster59.xml"/><Relationship Id="rId67" Type="http://schemas.openxmlformats.org/officeDocument/2006/relationships/slideMaster" Target="slideMasters/slideMaster67.xml"/><Relationship Id="rId103" Type="http://schemas.openxmlformats.org/officeDocument/2006/relationships/slide" Target="slides/slide3.xml"/><Relationship Id="rId108" Type="http://schemas.openxmlformats.org/officeDocument/2006/relationships/slide" Target="slides/slide8.xml"/><Relationship Id="rId116" Type="http://schemas.openxmlformats.org/officeDocument/2006/relationships/slide" Target="slides/slide16.xml"/><Relationship Id="rId124" Type="http://schemas.openxmlformats.org/officeDocument/2006/relationships/slide" Target="slides/slide24.xml"/><Relationship Id="rId129" Type="http://schemas.openxmlformats.org/officeDocument/2006/relationships/slide" Target="slides/slide29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Master" Target="slideMasters/slideMaster62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91" Type="http://schemas.openxmlformats.org/officeDocument/2006/relationships/slideMaster" Target="slideMasters/slideMaster91.xml"/><Relationship Id="rId96" Type="http://schemas.openxmlformats.org/officeDocument/2006/relationships/slideMaster" Target="slideMasters/slideMaster96.xml"/><Relationship Id="rId111" Type="http://schemas.openxmlformats.org/officeDocument/2006/relationships/slide" Target="slides/slide11.xml"/><Relationship Id="rId13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6.xml"/><Relationship Id="rId114" Type="http://schemas.openxmlformats.org/officeDocument/2006/relationships/slide" Target="slides/slide14.xml"/><Relationship Id="rId119" Type="http://schemas.openxmlformats.org/officeDocument/2006/relationships/slide" Target="slides/slide19.xml"/><Relationship Id="rId127" Type="http://schemas.openxmlformats.org/officeDocument/2006/relationships/slide" Target="slides/slide2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81" Type="http://schemas.openxmlformats.org/officeDocument/2006/relationships/slideMaster" Target="slideMasters/slideMaster81.xml"/><Relationship Id="rId86" Type="http://schemas.openxmlformats.org/officeDocument/2006/relationships/slideMaster" Target="slideMasters/slideMaster86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" Target="slides/slide1.xml"/><Relationship Id="rId122" Type="http://schemas.openxmlformats.org/officeDocument/2006/relationships/slide" Target="slides/slide22.xml"/><Relationship Id="rId130" Type="http://schemas.openxmlformats.org/officeDocument/2006/relationships/slide" Target="slides/slide30.xml"/><Relationship Id="rId13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04" Type="http://schemas.openxmlformats.org/officeDocument/2006/relationships/slide" Target="slides/slide4.xml"/><Relationship Id="rId120" Type="http://schemas.openxmlformats.org/officeDocument/2006/relationships/slide" Target="slides/slide20.xml"/><Relationship Id="rId125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" Target="slides/slide10.xml"/><Relationship Id="rId115" Type="http://schemas.openxmlformats.org/officeDocument/2006/relationships/slide" Target="slides/slide15.xml"/><Relationship Id="rId131" Type="http://schemas.openxmlformats.org/officeDocument/2006/relationships/notesMaster" Target="notesMasters/notesMaster1.xml"/><Relationship Id="rId136" Type="http://schemas.openxmlformats.org/officeDocument/2006/relationships/tableStyles" Target="tableStyles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9" Type="http://schemas.openxmlformats.org/officeDocument/2006/relationships/slideMaster" Target="slideMasters/slideMaster1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098" y="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7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4"/>
            <a:ext cx="294495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7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098" y="9428164"/>
            <a:ext cx="294495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0B5F913-43FE-432C-8D9A-1E3F2A2B3CE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4149060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098" y="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06" y="4714876"/>
            <a:ext cx="5438464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4"/>
            <a:ext cx="294495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098" y="9428164"/>
            <a:ext cx="294495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A2D02C-0F40-4605-8D03-66AA13C42C5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8860611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5CF6EE-1E5A-4559-A19D-5BFBD6312280}" type="slidenum">
              <a:rPr lang="en-US" altLang="ko-KR">
                <a:solidFill>
                  <a:prstClr val="black"/>
                </a:solidFill>
              </a:rPr>
              <a:pPr/>
              <a:t>2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168963" name="Rectangle 7"/>
          <p:cNvSpPr txBox="1">
            <a:spLocks noGrp="1" noChangeArrowheads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6058C2F-F7B3-4AC8-8A45-81A044FFB6E9}" type="slidenum">
              <a:rPr lang="en-US" altLang="ko-KR" sz="1200">
                <a:solidFill>
                  <a:prstClr val="black"/>
                </a:solidFill>
              </a:rPr>
              <a:pPr algn="r"/>
              <a:t>2</a:t>
            </a:fld>
            <a:endParaRPr lang="en-US" altLang="ko-KR" sz="1200">
              <a:solidFill>
                <a:prstClr val="black"/>
              </a:solidFill>
            </a:endParaRPr>
          </a:p>
        </p:txBody>
      </p:sp>
      <p:sp>
        <p:nvSpPr>
          <p:cNvPr id="168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6125"/>
            <a:ext cx="4960938" cy="3719513"/>
          </a:xfrm>
          <a:ln/>
        </p:spPr>
      </p:sp>
      <p:sp>
        <p:nvSpPr>
          <p:cNvPr id="168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8" y="4713431"/>
            <a:ext cx="4984962" cy="4466987"/>
          </a:xfrm>
          <a:noFill/>
          <a:ln/>
        </p:spPr>
        <p:txBody>
          <a:bodyPr lIns="91942" tIns="45971" rIns="91942" bIns="45971"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FDC0-27B4-4F18-89D7-3D3A11EF40DE}" type="slidenum">
              <a:rPr lang="ko-KR" altLang="en-US" smtClean="0">
                <a:solidFill>
                  <a:prstClr val="black"/>
                </a:solidFill>
              </a:rPr>
              <a:pPr/>
              <a:t>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FDC0-27B4-4F18-89D7-3D3A11EF40DE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4BA438-D132-4D42-B9F0-65B7FBA22471}" type="slidenum">
              <a:rPr lang="en-US" altLang="ko-KR">
                <a:solidFill>
                  <a:prstClr val="black"/>
                </a:solidFill>
              </a:rPr>
              <a:pPr/>
              <a:t>16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174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67287" cy="3724275"/>
          </a:xfrm>
          <a:ln/>
        </p:spPr>
      </p:sp>
      <p:sp>
        <p:nvSpPr>
          <p:cNvPr id="1746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144" y="4795839"/>
            <a:ext cx="4985393" cy="4387850"/>
          </a:xfrm>
        </p:spPr>
        <p:txBody>
          <a:bodyPr lIns="91275" tIns="45638" rIns="91275" bIns="45638"/>
          <a:lstStyle/>
          <a:p>
            <a:endParaRPr lang="ko-KR" altLang="ko-K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7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184BB-ABFF-43B5-8B56-008C6BAA3DB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A6512-A0F7-40F6-A8ED-A10F44000C7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2B9A6-588D-4DC4-A44A-91668DF34F5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1991459"/>
      </p:ext>
    </p:extLst>
  </p:cSld>
  <p:clrMapOvr>
    <a:masterClrMapping/>
  </p:clrMapOvr>
  <p:transition spd="med"/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5520522"/>
      </p:ext>
    </p:extLst>
  </p:cSld>
  <p:clrMapOvr>
    <a:masterClrMapping/>
  </p:clrMapOvr>
  <p:transition spd="med"/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036144"/>
      </p:ext>
    </p:extLst>
  </p:cSld>
  <p:clrMapOvr>
    <a:masterClrMapping/>
  </p:clrMapOvr>
  <p:transition spd="med"/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8347307"/>
      </p:ext>
    </p:extLst>
  </p:cSld>
  <p:clrMapOvr>
    <a:masterClrMapping/>
  </p:clrMapOvr>
  <p:transition spd="med"/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5879440"/>
      </p:ext>
    </p:extLst>
  </p:cSld>
  <p:clrMapOvr>
    <a:masterClrMapping/>
  </p:clrMapOvr>
  <p:transition spd="med"/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0472860"/>
      </p:ext>
    </p:extLst>
  </p:cSld>
  <p:clrMapOvr>
    <a:masterClrMapping/>
  </p:clrMapOvr>
  <p:transition spd="med"/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7120482"/>
      </p:ext>
    </p:extLst>
  </p:cSld>
  <p:clrMapOvr>
    <a:masterClrMapping/>
  </p:clrMapOvr>
  <p:transition spd="med"/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158708"/>
      </p:ext>
    </p:extLst>
  </p:cSld>
  <p:clrMapOvr>
    <a:masterClrMapping/>
  </p:clrMapOvr>
  <p:transition spd="med"/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9687277"/>
      </p:ext>
    </p:extLst>
  </p:cSld>
  <p:clrMapOvr>
    <a:masterClrMapping/>
  </p:clrMapOvr>
  <p:transition spd="med"/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7973959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5798398"/>
      </p:ext>
    </p:extLst>
  </p:cSld>
  <p:clrMapOvr>
    <a:masterClrMapping/>
  </p:clrMapOvr>
  <p:transition spd="med"/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0587070"/>
      </p:ext>
    </p:extLst>
  </p:cSld>
  <p:clrMapOvr>
    <a:masterClrMapping/>
  </p:clrMapOvr>
  <p:transition spd="med"/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872790"/>
      </p:ext>
    </p:extLst>
  </p:cSld>
  <p:clrMapOvr>
    <a:masterClrMapping/>
  </p:clrMapOvr>
  <p:transition spd="med"/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759186"/>
      </p:ext>
    </p:extLst>
  </p:cSld>
  <p:clrMapOvr>
    <a:masterClrMapping/>
  </p:clrMapOvr>
  <p:transition spd="med"/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6973873"/>
      </p:ext>
    </p:extLst>
  </p:cSld>
  <p:clrMapOvr>
    <a:masterClrMapping/>
  </p:clrMapOvr>
  <p:transition spd="med"/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6344553"/>
      </p:ext>
    </p:extLst>
  </p:cSld>
  <p:clrMapOvr>
    <a:masterClrMapping/>
  </p:clrMapOvr>
  <p:transition spd="med"/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355167"/>
      </p:ext>
    </p:extLst>
  </p:cSld>
  <p:clrMapOvr>
    <a:masterClrMapping/>
  </p:clrMapOvr>
  <p:transition spd="med"/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4139238"/>
      </p:ext>
    </p:extLst>
  </p:cSld>
  <p:clrMapOvr>
    <a:masterClrMapping/>
  </p:clrMapOvr>
  <p:transition spd="med"/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7367049"/>
      </p:ext>
    </p:extLst>
  </p:cSld>
  <p:clrMapOvr>
    <a:masterClrMapping/>
  </p:clrMapOvr>
  <p:transition spd="med"/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1749775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1791586"/>
      </p:ext>
    </p:extLst>
  </p:cSld>
  <p:clrMapOvr>
    <a:masterClrMapping/>
  </p:clrMapOvr>
  <p:transition spd="med"/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3793372"/>
      </p:ext>
    </p:extLst>
  </p:cSld>
  <p:clrMapOvr>
    <a:masterClrMapping/>
  </p:clrMapOvr>
  <p:transition spd="med"/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6695662"/>
      </p:ext>
    </p:extLst>
  </p:cSld>
  <p:clrMapOvr>
    <a:masterClrMapping/>
  </p:clrMapOvr>
  <p:transition spd="med"/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2130370"/>
      </p:ext>
    </p:extLst>
  </p:cSld>
  <p:clrMapOvr>
    <a:masterClrMapping/>
  </p:clrMapOvr>
  <p:transition spd="med"/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8546664"/>
      </p:ext>
    </p:extLst>
  </p:cSld>
  <p:clrMapOvr>
    <a:masterClrMapping/>
  </p:clrMapOvr>
  <p:transition spd="med"/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8226531"/>
      </p:ext>
    </p:extLst>
  </p:cSld>
  <p:clrMapOvr>
    <a:masterClrMapping/>
  </p:clrMapOvr>
  <p:transition spd="med"/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805905"/>
      </p:ext>
    </p:extLst>
  </p:cSld>
  <p:clrMapOvr>
    <a:masterClrMapping/>
  </p:clrMapOvr>
  <p:transition spd="med"/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887299565"/>
      </p:ext>
    </p:extLst>
  </p:cSld>
  <p:clrMapOvr>
    <a:masterClrMapping/>
  </p:clrMapOvr>
  <p:transition spd="med"/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459347344"/>
      </p:ext>
    </p:extLst>
  </p:cSld>
  <p:clrMapOvr>
    <a:masterClrMapping/>
  </p:clrMapOvr>
  <p:transition spd="med"/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4219283129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143350281"/>
      </p:ext>
    </p:extLst>
  </p:cSld>
  <p:clrMapOvr>
    <a:masterClrMapping/>
  </p:clrMapOvr>
  <p:transition spd="med"/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262600991"/>
      </p:ext>
    </p:extLst>
  </p:cSld>
  <p:clrMapOvr>
    <a:masterClrMapping/>
  </p:clrMapOvr>
  <p:transition spd="med"/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208154527"/>
      </p:ext>
    </p:extLst>
  </p:cSld>
  <p:clrMapOvr>
    <a:masterClrMapping/>
  </p:clrMapOvr>
  <p:transition spd="med"/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44645392"/>
      </p:ext>
    </p:extLst>
  </p:cSld>
  <p:clrMapOvr>
    <a:masterClrMapping/>
  </p:clrMapOvr>
  <p:transition spd="med"/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1039085360"/>
      </p:ext>
    </p:extLst>
  </p:cSld>
  <p:clrMapOvr>
    <a:masterClrMapping/>
  </p:clrMapOvr>
  <p:transition spd="med"/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871496145"/>
      </p:ext>
    </p:extLst>
  </p:cSld>
  <p:clrMapOvr>
    <a:masterClrMapping/>
  </p:clrMapOvr>
  <p:transition spd="med"/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474859651"/>
      </p:ext>
    </p:extLst>
  </p:cSld>
  <p:clrMapOvr>
    <a:masterClrMapping/>
  </p:clrMapOvr>
  <p:transition spd="med"/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160510011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0DF5A-9EAA-423C-9BB5-A4584143E12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제목 및 다이어그램 또는 조직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SmartArt 개체 틀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D63F9-F0E3-4AFF-8B2C-5B11A942735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C3A0E-AA9A-4BD7-B022-1500948CE2E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39A30-CB08-4B55-99AF-D2F6F05D46D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F9703-9FD1-452B-8BDB-98A233C7B18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820F8-95FE-4F7B-AB05-54C548BF41F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B5A1F-EDE2-4CBA-B254-BDEB83B1C96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FA7C7-5CD5-4B57-BD1C-4F4A32529B4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FBB7F-2CBF-4EC9-91C3-23CC33CA4F7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F15E-17E0-480D-BF0D-9113D459D93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1B6F8-389C-4F8F-B010-6D20B717119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3ACA6-C36C-466B-9DE4-9961D4252D5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3D508-79B6-4F5D-8FCA-F206573ABE2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14938-E815-4B29-89D5-83B53543E4C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755CF-D172-4B7D-85D4-B509AF19C12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77025" y="115888"/>
            <a:ext cx="2071688" cy="601027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15888"/>
            <a:ext cx="6067425" cy="60102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제목, 텍스트 및 클립 아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750" y="115888"/>
            <a:ext cx="8208963" cy="609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클립 아트 개체 틀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115888"/>
            <a:ext cx="8291513" cy="6010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44F8E-E70D-4926-9AD3-4545D9C2F5C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C305A-A9FF-4489-BA31-FB386B22934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제목, 텍스트 및 클립 아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클립 아트 개체 틀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D28AB-3899-4394-A6CF-6A017AD624C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9EF02-C90A-416E-B2C2-4795025E6D5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4BD92-A4F5-4098-9D35-CAEA2886C33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3B60D-42E9-40BE-9499-0C5D181AB40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8BA0D-909A-4989-A067-B0317469300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37DA4-7D44-4D0E-A792-F9C375DFC0E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57E3F-E3C7-4230-BBBF-77E6FD27EA6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E3761-B051-47C0-97DF-46AC6F767B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6E2DC-5112-47A9-94E7-8D4940FBDD1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119C3-85B5-491E-8F38-512708A3377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19ECF-57C1-4084-8C5A-0F21DC39D49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93218-91DB-4FAA-BCED-4CA68914116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21433-7BA5-4CBA-92B6-CA7BCC757BA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E416A-740F-49D7-A402-4614D5CDAB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68E7B-9D20-422D-8034-2FED4789377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EA58A-4C08-4D58-A6B7-D37DA3AB65D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A2ED6-691E-4925-A714-C3FEBEFA01E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D0C10-25AB-40A0-BDAF-242A0B38FA7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A1786-FB52-488D-AD5F-CAA808B87D1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923A7-38D6-4AD3-BEFF-8A81BED6B0E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6C0EA-0D17-413A-A4C0-E227A192C37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제목 및 다이어그램 또는 조직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SmartArt 개체 틀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제목 및 다이어그램 또는 조직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SmartArt 개체 틀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9892D-89DC-4E9A-B98B-A865ECF10E6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제목, 텍스트 및 클립 아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클립 아트 개체 틀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제목 및 다이어그램 또는 조직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SmartArt 개체 틀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  <p:transition spd="med"/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제목 및 다이어그램 또는 조직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SmartArt 개체 틀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ko-KR" altLang="en-US" noProof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3C2D0-4F2E-47B5-861A-E42D9BAE7E9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제목 및 다이어그램 또는 조직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SmartArt 개체 틀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그림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408B2-BF1D-4957-9DB5-F30E2E5C26EC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70FB8C-0F59-43C2-BF86-09E6C7D508E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990600"/>
            <a:ext cx="36576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990600"/>
            <a:ext cx="36576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622D3B-FB05-43DE-98CF-48C69A8DC8AC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EE838-E676-4A00-B81D-3DA0E45E3EB5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054F24-73B5-4035-AFC9-0EB14BB2109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9B72F6-EAD7-42FA-857E-18FBAE64A8EC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352E6-CA4A-4971-B919-D39D70567E36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10F13-396F-4F51-8C0D-E803323ED06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635AE-6A25-480C-86AB-7C53CD2383A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62800" y="0"/>
            <a:ext cx="1981200" cy="63246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0"/>
            <a:ext cx="5791200" cy="63246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550F7F-34D0-42C8-BD73-3A7F9C3553E6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제목 슬라이드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67118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54271-E130-4C80-8A10-C8E6ECD381D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그림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F7970-E373-468A-9599-0015BD0C560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651A3-E5DA-4279-9C99-CE9B2AE0561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4C968-E837-4B6C-8B4D-57003C1A0A4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DF9AF-97B4-424B-B3D4-AA8A3CDC1E2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A93C3-6832-4955-8C92-111821C1276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1A28B-22C9-426E-83AB-CFAA1FD723B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AAB35-999A-4C59-985A-D5036EF3F8C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92A94-A1F6-4F2B-AA51-08DB6EAD2C7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0707B-3AE1-4B41-BDEF-D687AF7DCDC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95C2A-E741-4AD8-99D2-8908E7111F9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2CB2E-2E39-4CFF-9B8A-8BAFAFF945E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476250"/>
            <a:ext cx="3657600" cy="6192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476250"/>
            <a:ext cx="3657600" cy="6192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sz="14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굴림"/>
              <a:ea typeface="굴림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제목, 텍스트 및 클립 아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클립 아트 개체 틀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 smtClean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2088" y="476250"/>
            <a:ext cx="2144712" cy="6192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07950" y="476250"/>
            <a:ext cx="6281738" cy="6192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  <p:transition spd="med"/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3149354"/>
      </p:ext>
    </p:extLst>
  </p:cSld>
  <p:clrMapOvr>
    <a:masterClrMapping/>
  </p:clrMapOvr>
  <p:transition spd="med"/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6130180"/>
      </p:ext>
    </p:extLst>
  </p:cSld>
  <p:clrMapOvr>
    <a:masterClrMapping/>
  </p:clrMapOvr>
  <p:transition spd="med"/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3072393"/>
      </p:ext>
    </p:extLst>
  </p:cSld>
  <p:clrMapOvr>
    <a:masterClrMapping/>
  </p:clrMapOvr>
  <p:transition spd="med"/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7710164"/>
      </p:ext>
    </p:extLst>
  </p:cSld>
  <p:clrMapOvr>
    <a:masterClrMapping/>
  </p:clrMapOvr>
  <p:transition spd="med"/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9399736"/>
      </p:ext>
    </p:extLst>
  </p:cSld>
  <p:clrMapOvr>
    <a:masterClrMapping/>
  </p:clrMapOvr>
  <p:transition spd="med"/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5909618"/>
      </p:ext>
    </p:extLst>
  </p:cSld>
  <p:clrMapOvr>
    <a:masterClrMapping/>
  </p:clrMapOvr>
  <p:transition spd="med"/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028314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03ADA-A9AF-4942-954E-2AFE6608E89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CECD0-4421-49FF-97F5-5E30FA110EF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1947378"/>
      </p:ext>
    </p:extLst>
  </p:cSld>
  <p:clrMapOvr>
    <a:masterClrMapping/>
  </p:clrMapOvr>
  <p:transition spd="med"/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2274459"/>
      </p:ext>
    </p:extLst>
  </p:cSld>
  <p:clrMapOvr>
    <a:masterClrMapping/>
  </p:clrMapOvr>
  <p:transition spd="med"/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3122466"/>
      </p:ext>
    </p:extLst>
  </p:cSld>
  <p:clrMapOvr>
    <a:masterClrMapping/>
  </p:clrMapOvr>
  <p:transition spd="med"/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726923"/>
      </p:ext>
    </p:extLst>
  </p:cSld>
  <p:clrMapOvr>
    <a:masterClrMapping/>
  </p:clrMapOvr>
  <p:transition spd="med"/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0239195"/>
      </p:ext>
    </p:extLst>
  </p:cSld>
  <p:clrMapOvr>
    <a:masterClrMapping/>
  </p:clrMapOvr>
  <p:transition spd="med"/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92436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88687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38579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04483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52873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979C7-4C3E-46C1-B286-BC4F1D4E75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528072"/>
      </p:ext>
    </p:extLst>
  </p:cSld>
  <p:clrMapOvr>
    <a:masterClrMapping/>
  </p:clrMapOvr>
  <p:transition spd="med"/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1760670"/>
      </p:ext>
    </p:extLst>
  </p:cSld>
  <p:clrMapOvr>
    <a:masterClrMapping/>
  </p:clrMapOvr>
  <p:transition spd="med"/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1092856"/>
      </p:ext>
    </p:extLst>
  </p:cSld>
  <p:clrMapOvr>
    <a:masterClrMapping/>
  </p:clrMapOvr>
  <p:transition spd="med"/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7791136"/>
      </p:ext>
    </p:extLst>
  </p:cSld>
  <p:clrMapOvr>
    <a:masterClrMapping/>
  </p:clrMapOvr>
  <p:transition spd="med"/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39856756"/>
      </p:ext>
    </p:extLst>
  </p:cSld>
  <p:clrMapOvr>
    <a:masterClrMapping/>
  </p:clrMapOvr>
  <p:transition spd="med">
    <p:fade thruBlk="1"/>
  </p:transition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29267970"/>
      </p:ext>
    </p:extLst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536459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1787645981"/>
      </p:ext>
    </p:extLst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749071912"/>
      </p:ext>
    </p:extLst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0782274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82E9C-EAA3-4752-B52B-B3C75587F92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975651844"/>
      </p:ext>
    </p:extLst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31984907"/>
      </p:ext>
    </p:extLst>
  </p:cSld>
  <p:clrMapOvr>
    <a:masterClrMapping/>
  </p:clrMapOvr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617763231"/>
      </p:ext>
    </p:extLst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840685246"/>
      </p:ext>
    </p:extLst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58685358"/>
      </p:ext>
    </p:extLst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86703543"/>
      </p:ext>
    </p:extLst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>
                <a:solidFill>
                  <a:srgbClr val="FFFFFF"/>
                </a:solidFill>
              </a:rPr>
              <a:t>2005.3.11</a:t>
            </a: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99337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>
                <a:solidFill>
                  <a:srgbClr val="FFFFFF"/>
                </a:solidFill>
              </a:rPr>
              <a:t>2005.3.11</a:t>
            </a: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1940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>
                <a:solidFill>
                  <a:srgbClr val="FFFFFF"/>
                </a:solidFill>
              </a:rPr>
              <a:t>2005.3.11</a:t>
            </a: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9992947"/>
      </p:ext>
    </p:extLst>
  </p:cSld>
  <p:clrMapOvr>
    <a:masterClrMapping/>
  </p:clrMapOvr>
  <p:transition spd="med"/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>
                <a:solidFill>
                  <a:srgbClr val="FFFFFF"/>
                </a:solidFill>
              </a:rPr>
              <a:t>2005.3.11</a:t>
            </a: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2113921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CCEF6-9085-47AA-B599-84ED2A109E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>
                <a:solidFill>
                  <a:srgbClr val="FFFFFF"/>
                </a:solidFill>
              </a:rPr>
              <a:t>2005.3.11</a:t>
            </a: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679310"/>
      </p:ext>
    </p:extLst>
  </p:cSld>
  <p:clrMapOvr>
    <a:masterClrMapping/>
  </p:clrMapOvr>
  <p:transition spd="med"/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>
                <a:solidFill>
                  <a:srgbClr val="FFFFFF"/>
                </a:solidFill>
              </a:rPr>
              <a:t>2005.3.11</a:t>
            </a: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5410832"/>
      </p:ext>
    </p:extLst>
  </p:cSld>
  <p:clrMapOvr>
    <a:masterClrMapping/>
  </p:clrMapOvr>
  <p:transition spd="med"/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>
                <a:solidFill>
                  <a:srgbClr val="FFFFFF"/>
                </a:solidFill>
              </a:rPr>
              <a:t>2005.3.11</a:t>
            </a: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7285545"/>
      </p:ext>
    </p:extLst>
  </p:cSld>
  <p:clrMapOvr>
    <a:masterClrMapping/>
  </p:clrMapOvr>
  <p:transition spd="med"/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>
                <a:solidFill>
                  <a:srgbClr val="FFFFFF"/>
                </a:solidFill>
              </a:rPr>
              <a:t>2005.3.11</a:t>
            </a: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1481268"/>
      </p:ext>
    </p:extLst>
  </p:cSld>
  <p:clrMapOvr>
    <a:masterClrMapping/>
  </p:clrMapOvr>
  <p:transition spd="med"/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>
                <a:solidFill>
                  <a:srgbClr val="FFFFFF"/>
                </a:solidFill>
              </a:rPr>
              <a:t>2005.3.11</a:t>
            </a: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9622985"/>
      </p:ext>
    </p:extLst>
  </p:cSld>
  <p:clrMapOvr>
    <a:masterClrMapping/>
  </p:clrMapOvr>
  <p:transition spd="med"/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>
                <a:solidFill>
                  <a:srgbClr val="FFFFFF"/>
                </a:solidFill>
              </a:rPr>
              <a:t>2005.3.11</a:t>
            </a: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1436555"/>
      </p:ext>
    </p:extLst>
  </p:cSld>
  <p:clrMapOvr>
    <a:masterClrMapping/>
  </p:clrMapOvr>
  <p:transition spd="med"/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>
                <a:solidFill>
                  <a:srgbClr val="FFFFFF"/>
                </a:solidFill>
              </a:rPr>
              <a:t>2005.3.11</a:t>
            </a: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8997060"/>
      </p:ext>
    </p:extLst>
  </p:cSld>
  <p:clrMapOvr>
    <a:masterClrMapping/>
  </p:clrMapOvr>
  <p:transition spd="med"/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05563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53783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3973781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052C8-85FE-4951-9FED-D0C47DDCAF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1699966"/>
      </p:ext>
    </p:extLst>
  </p:cSld>
  <p:clrMapOvr>
    <a:masterClrMapping/>
  </p:clrMapOvr>
  <p:transition spd="med"/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809607"/>
      </p:ext>
    </p:extLst>
  </p:cSld>
  <p:clrMapOvr>
    <a:masterClrMapping/>
  </p:clrMapOvr>
  <p:transition spd="med"/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7343134"/>
      </p:ext>
    </p:extLst>
  </p:cSld>
  <p:clrMapOvr>
    <a:masterClrMapping/>
  </p:clrMapOvr>
  <p:transition spd="med"/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0955350"/>
      </p:ext>
    </p:extLst>
  </p:cSld>
  <p:clrMapOvr>
    <a:masterClrMapping/>
  </p:clrMapOvr>
  <p:transition spd="med"/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833275"/>
      </p:ext>
    </p:extLst>
  </p:cSld>
  <p:clrMapOvr>
    <a:masterClrMapping/>
  </p:clrMapOvr>
  <p:transition spd="med"/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6153578"/>
      </p:ext>
    </p:extLst>
  </p:cSld>
  <p:clrMapOvr>
    <a:masterClrMapping/>
  </p:clrMapOvr>
  <p:transition spd="med"/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1726373"/>
      </p:ext>
    </p:extLst>
  </p:cSld>
  <p:clrMapOvr>
    <a:masterClrMapping/>
  </p:clrMapOvr>
  <p:transition spd="med"/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8348121"/>
      </p:ext>
    </p:extLst>
  </p:cSld>
  <p:clrMapOvr>
    <a:masterClrMapping/>
  </p:clrMapOvr>
  <p:transition spd="med"/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0783664"/>
      </p:ext>
    </p:extLst>
  </p:cSld>
  <p:clrMapOvr>
    <a:masterClrMapping/>
  </p:clrMapOvr>
  <p:transition spd="med"/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470111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865AB-A726-41C8-9142-C0590FDC596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334217"/>
      </p:ext>
    </p:extLst>
  </p:cSld>
  <p:clrMapOvr>
    <a:masterClrMapping/>
  </p:clrMapOvr>
  <p:transition spd="med"/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3742329"/>
      </p:ext>
    </p:extLst>
  </p:cSld>
  <p:clrMapOvr>
    <a:masterClrMapping/>
  </p:clrMapOvr>
  <p:transition spd="med"/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9140928"/>
      </p:ext>
    </p:extLst>
  </p:cSld>
  <p:clrMapOvr>
    <a:masterClrMapping/>
  </p:clrMapOvr>
  <p:transition spd="med"/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3466390"/>
      </p:ext>
    </p:extLst>
  </p:cSld>
  <p:clrMapOvr>
    <a:masterClrMapping/>
  </p:clrMapOvr>
  <p:transition spd="med"/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13327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07512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17288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4250523"/>
      </p:ext>
    </p:extLst>
  </p:cSld>
  <p:clrMapOvr>
    <a:masterClrMapping/>
  </p:clrMapOvr>
  <p:transition spd="med"/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800">
              <a:solidFill>
                <a:srgbClr val="003366"/>
              </a:solidFill>
              <a:latin typeface="굴림"/>
              <a:ea typeface="굴림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800">
              <a:solidFill>
                <a:srgbClr val="003366"/>
              </a:solidFill>
              <a:latin typeface="굴림"/>
              <a:ea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57509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800">
              <a:solidFill>
                <a:srgbClr val="003366"/>
              </a:solidFill>
              <a:latin typeface="굴림"/>
              <a:ea typeface="굴림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800">
              <a:solidFill>
                <a:srgbClr val="003366"/>
              </a:solidFill>
              <a:latin typeface="굴림"/>
              <a:ea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47817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3A9D2-58AF-42B8-ADAC-89F3FE87E55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1800">
              <a:solidFill>
                <a:srgbClr val="003366"/>
              </a:solidFill>
              <a:latin typeface="굴림"/>
              <a:ea typeface="굴림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1800">
              <a:solidFill>
                <a:srgbClr val="003366"/>
              </a:solidFill>
              <a:latin typeface="굴림"/>
              <a:ea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27614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0" lang="en-US" altLang="ko-KR" sz="1400" b="1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/>
            <a:endParaRPr kumimoji="0" lang="en-US" altLang="ko-KR" sz="1400" b="1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7784267"/>
      </p:ext>
    </p:extLst>
  </p:cSld>
  <p:clrMapOvr>
    <a:masterClrMapping/>
  </p:clrMapOvr>
  <p:transition spd="med"/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제목, 텍스트 및 클립 아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클립 아트 개체 틀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411480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1800">
              <a:solidFill>
                <a:srgbClr val="003366"/>
              </a:solidFill>
              <a:latin typeface="굴림"/>
              <a:ea typeface="굴림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1800">
              <a:solidFill>
                <a:srgbClr val="003366"/>
              </a:solidFill>
              <a:latin typeface="굴림"/>
              <a:ea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0043931"/>
      </p:ext>
    </p:extLst>
  </p:cSld>
  <p:clrMapOvr>
    <a:masterClrMapping/>
  </p:clrMapOvr>
  <p:transition spd="med"/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8394076"/>
      </p:ext>
    </p:extLst>
  </p:cSld>
  <p:clrMapOvr>
    <a:masterClrMapping/>
  </p:clrMapOvr>
  <p:transition spd="med"/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6471352"/>
      </p:ext>
    </p:extLst>
  </p:cSld>
  <p:clrMapOvr>
    <a:masterClrMapping/>
  </p:clrMapOvr>
  <p:transition spd="med"/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88075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b="1" u="sng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b="1" u="sng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1261619"/>
      </p:ext>
    </p:extLst>
  </p:cSld>
  <p:clrMapOvr>
    <a:masterClrMapping/>
  </p:clrMapOvr>
  <p:transition spd="med"/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b="1" u="sng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b="1" u="sng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4691170"/>
      </p:ext>
    </p:extLst>
  </p:cSld>
  <p:clrMapOvr>
    <a:masterClrMapping/>
  </p:clrMapOvr>
  <p:transition spd="med"/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b="1" u="sng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b="1" u="sng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541374"/>
      </p:ext>
    </p:extLst>
  </p:cSld>
  <p:clrMapOvr>
    <a:masterClrMapping/>
  </p:clrMapOvr>
  <p:transition spd="med"/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b="1" u="sng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b="1" u="sng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9989723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7B6BC-BC7A-484D-8972-3448C4AC8A3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b="1" u="sng">
              <a:solidFill>
                <a:srgbClr val="FFFFFF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b="1" u="sng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4673653"/>
      </p:ext>
    </p:extLst>
  </p:cSld>
  <p:clrMapOvr>
    <a:masterClrMapping/>
  </p:clrMapOvr>
  <p:transition spd="med"/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b="1" u="sng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b="1" u="sng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4846530"/>
      </p:ext>
    </p:extLst>
  </p:cSld>
  <p:clrMapOvr>
    <a:masterClrMapping/>
  </p:clrMapOvr>
  <p:transition spd="med"/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b="1" u="sng">
              <a:solidFill>
                <a:srgbClr val="FFFFFF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b="1" u="sng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6478819"/>
      </p:ext>
    </p:extLst>
  </p:cSld>
  <p:clrMapOvr>
    <a:masterClrMapping/>
  </p:clrMapOvr>
  <p:transition spd="med"/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b="1" u="sng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b="1" u="sng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8536860"/>
      </p:ext>
    </p:extLst>
  </p:cSld>
  <p:clrMapOvr>
    <a:masterClrMapping/>
  </p:clrMapOvr>
  <p:transition spd="med"/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b="1" u="sng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b="1" u="sng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8046055"/>
      </p:ext>
    </p:extLst>
  </p:cSld>
  <p:clrMapOvr>
    <a:masterClrMapping/>
  </p:clrMapOvr>
  <p:transition spd="med"/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b="1" u="sng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b="1" u="sng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9119160"/>
      </p:ext>
    </p:extLst>
  </p:cSld>
  <p:clrMapOvr>
    <a:masterClrMapping/>
  </p:clrMapOvr>
  <p:transition spd="med"/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b="1" u="sng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b="1" u="sng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0708849"/>
      </p:ext>
    </p:extLst>
  </p:cSld>
  <p:clrMapOvr>
    <a:masterClrMapping/>
  </p:clrMapOvr>
  <p:transition spd="med"/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b="1" u="sng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ko-KR" b="1" u="sng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7639276"/>
      </p:ext>
    </p:extLst>
  </p:cSld>
  <p:clrMapOvr>
    <a:masterClrMapping/>
  </p:clrMapOvr>
  <p:transition spd="med"/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27868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64726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9DB25-9A73-4E9A-B385-FE1A3746A76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63362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 sz="1400" b="1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/>
            <a:endParaRPr lang="en-US" altLang="ko-KR" sz="1400" b="1" u="sng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3201016"/>
      </p:ext>
    </p:extLst>
  </p:cSld>
  <p:clrMapOvr>
    <a:masterClrMapping/>
  </p:clrMapOvr>
  <p:transition spd="med"/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제목, 텍스트 및 클립 아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클립 아트 개체 틀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411480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3654447"/>
      </p:ext>
    </p:extLst>
  </p:cSld>
  <p:clrMapOvr>
    <a:masterClrMapping/>
  </p:clrMapOvr>
  <p:transition spd="med"/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88891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75869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6410886"/>
      </p:ext>
    </p:extLst>
  </p:cSld>
  <p:clrMapOvr>
    <a:masterClrMapping/>
  </p:clrMapOvr>
  <p:transition spd="med"/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4329287"/>
      </p:ext>
    </p:extLst>
  </p:cSld>
  <p:clrMapOvr>
    <a:masterClrMapping/>
  </p:clrMapOvr>
  <p:transition spd="med"/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60290014"/>
      </p:ext>
    </p:extLst>
  </p:cSld>
  <p:clrMapOvr>
    <a:masterClrMapping/>
  </p:clrMapOvr>
  <p:transition spd="med"/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6118802"/>
      </p:ext>
    </p:extLst>
  </p:cSld>
  <p:clrMapOvr>
    <a:masterClrMapping/>
  </p:clrMapOvr>
  <p:transition spd="med"/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6547907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B58DD-5563-4EB6-99BA-2E6B575E80F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9383353"/>
      </p:ext>
    </p:extLst>
  </p:cSld>
  <p:clrMapOvr>
    <a:masterClrMapping/>
  </p:clrMapOvr>
  <p:transition spd="med"/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1295890"/>
      </p:ext>
    </p:extLst>
  </p:cSld>
  <p:clrMapOvr>
    <a:masterClrMapping/>
  </p:clrMapOvr>
  <p:transition spd="med"/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76697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355795"/>
      </p:ext>
    </p:extLst>
  </p:cSld>
  <p:clrMapOvr>
    <a:masterClrMapping/>
  </p:clrMapOvr>
  <p:transition spd="med"/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6304733"/>
      </p:ext>
    </p:extLst>
  </p:cSld>
  <p:clrMapOvr>
    <a:masterClrMapping/>
  </p:clrMapOvr>
  <p:transition spd="med"/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4380283"/>
      </p:ext>
    </p:extLst>
  </p:cSld>
  <p:clrMapOvr>
    <a:masterClrMapping/>
  </p:clrMapOvr>
  <p:transition spd="med"/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3517396"/>
      </p:ext>
    </p:extLst>
  </p:cSld>
  <p:clrMapOvr>
    <a:masterClrMapping/>
  </p:clrMapOvr>
  <p:transition spd="med"/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9745319"/>
      </p:ext>
    </p:extLst>
  </p:cSld>
  <p:clrMapOvr>
    <a:masterClrMapping/>
  </p:clrMapOvr>
  <p:transition spd="med"/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제목 및 다이어그램 또는 조직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SmartArt 개체 틀 2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0004892"/>
      </p:ext>
    </p:extLst>
  </p:cSld>
  <p:clrMapOvr>
    <a:masterClrMapping/>
  </p:clrMapOvr>
  <p:transition spd="med"/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618541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3.png"/></Relationships>
</file>

<file path=ppt/slideMasters/_rels/slideMaster10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029.xml"/><Relationship Id="rId7" Type="http://schemas.openxmlformats.org/officeDocument/2006/relationships/slideLayout" Target="../slideLayouts/slideLayout1033.xml"/><Relationship Id="rId12" Type="http://schemas.openxmlformats.org/officeDocument/2006/relationships/theme" Target="../theme/theme100.xml"/><Relationship Id="rId2" Type="http://schemas.openxmlformats.org/officeDocument/2006/relationships/slideLayout" Target="../slideLayouts/slideLayout1028.xml"/><Relationship Id="rId1" Type="http://schemas.openxmlformats.org/officeDocument/2006/relationships/slideLayout" Target="../slideLayouts/slideLayout1027.xml"/><Relationship Id="rId6" Type="http://schemas.openxmlformats.org/officeDocument/2006/relationships/slideLayout" Target="../slideLayouts/slideLayout1032.xml"/><Relationship Id="rId11" Type="http://schemas.openxmlformats.org/officeDocument/2006/relationships/slideLayout" Target="../slideLayouts/slideLayout1037.xml"/><Relationship Id="rId5" Type="http://schemas.openxmlformats.org/officeDocument/2006/relationships/slideLayout" Target="../slideLayouts/slideLayout1031.xml"/><Relationship Id="rId10" Type="http://schemas.openxmlformats.org/officeDocument/2006/relationships/slideLayout" Target="../slideLayouts/slideLayout1036.xml"/><Relationship Id="rId4" Type="http://schemas.openxmlformats.org/officeDocument/2006/relationships/slideLayout" Target="../slideLayouts/slideLayout1030.xml"/><Relationship Id="rId9" Type="http://schemas.openxmlformats.org/officeDocument/2006/relationships/slideLayout" Target="../slideLayouts/slideLayout103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image" Target="../media/image5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image" Target="../media/image3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image" Target="../media/image3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image" Target="../media/image2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image" Target="../media/image4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image" Target="../media/image11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Relationship Id="rId14" Type="http://schemas.openxmlformats.org/officeDocument/2006/relationships/image" Target="../media/image3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7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Relationship Id="rId14" Type="http://schemas.openxmlformats.org/officeDocument/2006/relationships/image" Target="../media/image5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slideLayout" Target="../slideLayouts/slideLayout259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5" Type="http://schemas.openxmlformats.org/officeDocument/2006/relationships/image" Target="NUL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slideLayout" Target="../slideLayouts/slideLayout272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61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5" Type="http://schemas.openxmlformats.org/officeDocument/2006/relationships/theme" Target="../theme/theme24.xml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Relationship Id="rId14" Type="http://schemas.openxmlformats.org/officeDocument/2006/relationships/slideLayout" Target="../slideLayouts/slideLayout27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slideLayout" Target="../slideLayouts/slideLayout285.xml"/><Relationship Id="rId2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Relationship Id="rId14" Type="http://schemas.openxmlformats.org/officeDocument/2006/relationships/image" Target="../media/image1.jpe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3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88.xml"/><Relationship Id="rId7" Type="http://schemas.openxmlformats.org/officeDocument/2006/relationships/slideLayout" Target="../slideLayouts/slideLayout292.xml"/><Relationship Id="rId12" Type="http://schemas.openxmlformats.org/officeDocument/2006/relationships/slideLayout" Target="../slideLayouts/slideLayout297.xml"/><Relationship Id="rId2" Type="http://schemas.openxmlformats.org/officeDocument/2006/relationships/slideLayout" Target="../slideLayouts/slideLayout287.xml"/><Relationship Id="rId1" Type="http://schemas.openxmlformats.org/officeDocument/2006/relationships/slideLayout" Target="../slideLayouts/slideLayout286.xml"/><Relationship Id="rId6" Type="http://schemas.openxmlformats.org/officeDocument/2006/relationships/slideLayout" Target="../slideLayouts/slideLayout291.xml"/><Relationship Id="rId11" Type="http://schemas.openxmlformats.org/officeDocument/2006/relationships/slideLayout" Target="../slideLayouts/slideLayout296.xml"/><Relationship Id="rId5" Type="http://schemas.openxmlformats.org/officeDocument/2006/relationships/slideLayout" Target="../slideLayouts/slideLayout290.xml"/><Relationship Id="rId10" Type="http://schemas.openxmlformats.org/officeDocument/2006/relationships/slideLayout" Target="../slideLayouts/slideLayout295.xml"/><Relationship Id="rId4" Type="http://schemas.openxmlformats.org/officeDocument/2006/relationships/slideLayout" Target="../slideLayouts/slideLayout289.xml"/><Relationship Id="rId9" Type="http://schemas.openxmlformats.org/officeDocument/2006/relationships/slideLayout" Target="../slideLayouts/slideLayout294.xml"/><Relationship Id="rId14" Type="http://schemas.openxmlformats.org/officeDocument/2006/relationships/image" Target="../media/image1.jpe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slideLayout" Target="../slideLayouts/slideLayout309.xml"/><Relationship Id="rId17" Type="http://schemas.openxmlformats.org/officeDocument/2006/relationships/image" Target="../media/image8.jpeg"/><Relationship Id="rId2" Type="http://schemas.openxmlformats.org/officeDocument/2006/relationships/slideLayout" Target="../slideLayouts/slideLayout29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Relationship Id="rId14" Type="http://schemas.openxmlformats.org/officeDocument/2006/relationships/image" Target="../media/image4.jpe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6.xml"/><Relationship Id="rId12" Type="http://schemas.openxmlformats.org/officeDocument/2006/relationships/slideLayout" Target="../slideLayouts/slideLayout321.xml"/><Relationship Id="rId2" Type="http://schemas.openxmlformats.org/officeDocument/2006/relationships/slideLayout" Target="../slideLayouts/slideLayout311.xml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1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Relationship Id="rId14" Type="http://schemas.openxmlformats.org/officeDocument/2006/relationships/image" Target="../media/image1.jpe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12" Type="http://schemas.openxmlformats.org/officeDocument/2006/relationships/slideLayout" Target="../slideLayouts/slideLayout333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2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1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slideLayout" Target="../slideLayouts/slideLayout345.xml"/><Relationship Id="rId2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Relationship Id="rId14" Type="http://schemas.openxmlformats.org/officeDocument/2006/relationships/image" Target="../media/image4.jpe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3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48.xml"/><Relationship Id="rId7" Type="http://schemas.openxmlformats.org/officeDocument/2006/relationships/slideLayout" Target="../slideLayouts/slideLayout352.xml"/><Relationship Id="rId12" Type="http://schemas.openxmlformats.org/officeDocument/2006/relationships/slideLayout" Target="../slideLayouts/slideLayout357.xml"/><Relationship Id="rId2" Type="http://schemas.openxmlformats.org/officeDocument/2006/relationships/slideLayout" Target="../slideLayouts/slideLayout347.xml"/><Relationship Id="rId1" Type="http://schemas.openxmlformats.org/officeDocument/2006/relationships/slideLayout" Target="../slideLayouts/slideLayout346.xml"/><Relationship Id="rId6" Type="http://schemas.openxmlformats.org/officeDocument/2006/relationships/slideLayout" Target="../slideLayouts/slideLayout351.xml"/><Relationship Id="rId11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5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55.xml"/><Relationship Id="rId4" Type="http://schemas.openxmlformats.org/officeDocument/2006/relationships/slideLayout" Target="../slideLayouts/slideLayout349.xml"/><Relationship Id="rId9" Type="http://schemas.openxmlformats.org/officeDocument/2006/relationships/slideLayout" Target="../slideLayouts/slideLayout354.xml"/><Relationship Id="rId14" Type="http://schemas.openxmlformats.org/officeDocument/2006/relationships/image" Target="../media/image1.jpe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5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60.xml"/><Relationship Id="rId7" Type="http://schemas.openxmlformats.org/officeDocument/2006/relationships/slideLayout" Target="../slideLayouts/slideLayout364.xml"/><Relationship Id="rId12" Type="http://schemas.openxmlformats.org/officeDocument/2006/relationships/slideLayout" Target="../slideLayouts/slideLayout369.xml"/><Relationship Id="rId2" Type="http://schemas.openxmlformats.org/officeDocument/2006/relationships/slideLayout" Target="../slideLayouts/slideLayout359.xml"/><Relationship Id="rId1" Type="http://schemas.openxmlformats.org/officeDocument/2006/relationships/slideLayout" Target="../slideLayouts/slideLayout358.xml"/><Relationship Id="rId6" Type="http://schemas.openxmlformats.org/officeDocument/2006/relationships/slideLayout" Target="../slideLayouts/slideLayout363.xml"/><Relationship Id="rId11" Type="http://schemas.openxmlformats.org/officeDocument/2006/relationships/slideLayout" Target="../slideLayouts/slideLayout368.xml"/><Relationship Id="rId5" Type="http://schemas.openxmlformats.org/officeDocument/2006/relationships/slideLayout" Target="../slideLayouts/slideLayout36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67.xml"/><Relationship Id="rId4" Type="http://schemas.openxmlformats.org/officeDocument/2006/relationships/slideLayout" Target="../slideLayouts/slideLayout361.xml"/><Relationship Id="rId9" Type="http://schemas.openxmlformats.org/officeDocument/2006/relationships/slideLayout" Target="../slideLayouts/slideLayout366.xml"/><Relationship Id="rId14" Type="http://schemas.openxmlformats.org/officeDocument/2006/relationships/image" Target="../media/image1.jpe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72.xml"/><Relationship Id="rId7" Type="http://schemas.openxmlformats.org/officeDocument/2006/relationships/slideLayout" Target="../slideLayouts/slideLayout376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71.xml"/><Relationship Id="rId1" Type="http://schemas.openxmlformats.org/officeDocument/2006/relationships/slideLayout" Target="../slideLayouts/slideLayout370.xml"/><Relationship Id="rId6" Type="http://schemas.openxmlformats.org/officeDocument/2006/relationships/slideLayout" Target="../slideLayouts/slideLayout375.xml"/><Relationship Id="rId11" Type="http://schemas.openxmlformats.org/officeDocument/2006/relationships/slideLayout" Target="../slideLayouts/slideLayout380.xml"/><Relationship Id="rId5" Type="http://schemas.openxmlformats.org/officeDocument/2006/relationships/slideLayout" Target="../slideLayouts/slideLayout374.xml"/><Relationship Id="rId10" Type="http://schemas.openxmlformats.org/officeDocument/2006/relationships/slideLayout" Target="../slideLayouts/slideLayout379.xml"/><Relationship Id="rId4" Type="http://schemas.openxmlformats.org/officeDocument/2006/relationships/slideLayout" Target="../slideLayouts/slideLayout373.xml"/><Relationship Id="rId9" Type="http://schemas.openxmlformats.org/officeDocument/2006/relationships/slideLayout" Target="../slideLayouts/slideLayout378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8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83.xml"/><Relationship Id="rId7" Type="http://schemas.openxmlformats.org/officeDocument/2006/relationships/slideLayout" Target="../slideLayouts/slideLayout387.xml"/><Relationship Id="rId12" Type="http://schemas.openxmlformats.org/officeDocument/2006/relationships/slideLayout" Target="../slideLayouts/slideLayout392.xml"/><Relationship Id="rId2" Type="http://schemas.openxmlformats.org/officeDocument/2006/relationships/slideLayout" Target="../slideLayouts/slideLayout382.xml"/><Relationship Id="rId1" Type="http://schemas.openxmlformats.org/officeDocument/2006/relationships/slideLayout" Target="../slideLayouts/slideLayout381.xml"/><Relationship Id="rId6" Type="http://schemas.openxmlformats.org/officeDocument/2006/relationships/slideLayout" Target="../slideLayouts/slideLayout386.xml"/><Relationship Id="rId11" Type="http://schemas.openxmlformats.org/officeDocument/2006/relationships/slideLayout" Target="../slideLayouts/slideLayout391.xml"/><Relationship Id="rId5" Type="http://schemas.openxmlformats.org/officeDocument/2006/relationships/slideLayout" Target="../slideLayouts/slideLayout38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90.xml"/><Relationship Id="rId4" Type="http://schemas.openxmlformats.org/officeDocument/2006/relationships/slideLayout" Target="../slideLayouts/slideLayout384.xml"/><Relationship Id="rId9" Type="http://schemas.openxmlformats.org/officeDocument/2006/relationships/slideLayout" Target="../slideLayouts/slideLayout389.xml"/><Relationship Id="rId14" Type="http://schemas.openxmlformats.org/officeDocument/2006/relationships/image" Target="../media/image1.jpeg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0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395.xml"/><Relationship Id="rId7" Type="http://schemas.openxmlformats.org/officeDocument/2006/relationships/slideLayout" Target="../slideLayouts/slideLayout399.xml"/><Relationship Id="rId12" Type="http://schemas.openxmlformats.org/officeDocument/2006/relationships/slideLayout" Target="../slideLayouts/slideLayout404.xml"/><Relationship Id="rId2" Type="http://schemas.openxmlformats.org/officeDocument/2006/relationships/slideLayout" Target="../slideLayouts/slideLayout394.xml"/><Relationship Id="rId1" Type="http://schemas.openxmlformats.org/officeDocument/2006/relationships/slideLayout" Target="../slideLayouts/slideLayout393.xml"/><Relationship Id="rId6" Type="http://schemas.openxmlformats.org/officeDocument/2006/relationships/slideLayout" Target="../slideLayouts/slideLayout398.xml"/><Relationship Id="rId11" Type="http://schemas.openxmlformats.org/officeDocument/2006/relationships/slideLayout" Target="../slideLayouts/slideLayout403.xml"/><Relationship Id="rId5" Type="http://schemas.openxmlformats.org/officeDocument/2006/relationships/slideLayout" Target="../slideLayouts/slideLayout39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02.xml"/><Relationship Id="rId4" Type="http://schemas.openxmlformats.org/officeDocument/2006/relationships/slideLayout" Target="../slideLayouts/slideLayout396.xml"/><Relationship Id="rId9" Type="http://schemas.openxmlformats.org/officeDocument/2006/relationships/slideLayout" Target="../slideLayouts/slideLayout401.xml"/><Relationship Id="rId14" Type="http://schemas.openxmlformats.org/officeDocument/2006/relationships/image" Target="../media/image1.jpeg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2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407.xml"/><Relationship Id="rId7" Type="http://schemas.openxmlformats.org/officeDocument/2006/relationships/slideLayout" Target="../slideLayouts/slideLayout411.xml"/><Relationship Id="rId12" Type="http://schemas.openxmlformats.org/officeDocument/2006/relationships/slideLayout" Target="../slideLayouts/slideLayout416.xml"/><Relationship Id="rId2" Type="http://schemas.openxmlformats.org/officeDocument/2006/relationships/slideLayout" Target="../slideLayouts/slideLayout406.xml"/><Relationship Id="rId1" Type="http://schemas.openxmlformats.org/officeDocument/2006/relationships/slideLayout" Target="../slideLayouts/slideLayout405.xml"/><Relationship Id="rId6" Type="http://schemas.openxmlformats.org/officeDocument/2006/relationships/slideLayout" Target="../slideLayouts/slideLayout410.xml"/><Relationship Id="rId11" Type="http://schemas.openxmlformats.org/officeDocument/2006/relationships/slideLayout" Target="../slideLayouts/slideLayout415.xml"/><Relationship Id="rId5" Type="http://schemas.openxmlformats.org/officeDocument/2006/relationships/slideLayout" Target="../slideLayouts/slideLayout40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14.xml"/><Relationship Id="rId4" Type="http://schemas.openxmlformats.org/officeDocument/2006/relationships/slideLayout" Target="../slideLayouts/slideLayout408.xml"/><Relationship Id="rId9" Type="http://schemas.openxmlformats.org/officeDocument/2006/relationships/slideLayout" Target="../slideLayouts/slideLayout413.xml"/><Relationship Id="rId14" Type="http://schemas.openxmlformats.org/officeDocument/2006/relationships/image" Target="../media/image1.jpeg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19.xml"/><Relationship Id="rId7" Type="http://schemas.openxmlformats.org/officeDocument/2006/relationships/slideLayout" Target="../slideLayouts/slideLayout42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418.xml"/><Relationship Id="rId1" Type="http://schemas.openxmlformats.org/officeDocument/2006/relationships/slideLayout" Target="../slideLayouts/slideLayout417.xml"/><Relationship Id="rId6" Type="http://schemas.openxmlformats.org/officeDocument/2006/relationships/slideLayout" Target="../slideLayouts/slideLayout422.xml"/><Relationship Id="rId11" Type="http://schemas.openxmlformats.org/officeDocument/2006/relationships/slideLayout" Target="../slideLayouts/slideLayout427.xml"/><Relationship Id="rId5" Type="http://schemas.openxmlformats.org/officeDocument/2006/relationships/slideLayout" Target="../slideLayouts/slideLayout421.xml"/><Relationship Id="rId10" Type="http://schemas.openxmlformats.org/officeDocument/2006/relationships/slideLayout" Target="../slideLayouts/slideLayout426.xml"/><Relationship Id="rId4" Type="http://schemas.openxmlformats.org/officeDocument/2006/relationships/slideLayout" Target="../slideLayouts/slideLayout420.xml"/><Relationship Id="rId9" Type="http://schemas.openxmlformats.org/officeDocument/2006/relationships/slideLayout" Target="../slideLayouts/slideLayout42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30.xml"/><Relationship Id="rId7" Type="http://schemas.openxmlformats.org/officeDocument/2006/relationships/slideLayout" Target="../slideLayouts/slideLayout43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29.xml"/><Relationship Id="rId1" Type="http://schemas.openxmlformats.org/officeDocument/2006/relationships/slideLayout" Target="../slideLayouts/slideLayout428.xml"/><Relationship Id="rId6" Type="http://schemas.openxmlformats.org/officeDocument/2006/relationships/slideLayout" Target="../slideLayouts/slideLayout433.xml"/><Relationship Id="rId11" Type="http://schemas.openxmlformats.org/officeDocument/2006/relationships/slideLayout" Target="../slideLayouts/slideLayout438.xml"/><Relationship Id="rId5" Type="http://schemas.openxmlformats.org/officeDocument/2006/relationships/slideLayout" Target="../slideLayouts/slideLayout432.xml"/><Relationship Id="rId10" Type="http://schemas.openxmlformats.org/officeDocument/2006/relationships/slideLayout" Target="../slideLayouts/slideLayout437.xml"/><Relationship Id="rId4" Type="http://schemas.openxmlformats.org/officeDocument/2006/relationships/slideLayout" Target="../slideLayouts/slideLayout431.xml"/><Relationship Id="rId9" Type="http://schemas.openxmlformats.org/officeDocument/2006/relationships/slideLayout" Target="../slideLayouts/slideLayout43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6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441.xml"/><Relationship Id="rId7" Type="http://schemas.openxmlformats.org/officeDocument/2006/relationships/slideLayout" Target="../slideLayouts/slideLayout445.xml"/><Relationship Id="rId12" Type="http://schemas.openxmlformats.org/officeDocument/2006/relationships/slideLayout" Target="../slideLayouts/slideLayout450.xml"/><Relationship Id="rId2" Type="http://schemas.openxmlformats.org/officeDocument/2006/relationships/slideLayout" Target="../slideLayouts/slideLayout440.xml"/><Relationship Id="rId1" Type="http://schemas.openxmlformats.org/officeDocument/2006/relationships/slideLayout" Target="../slideLayouts/slideLayout439.xml"/><Relationship Id="rId6" Type="http://schemas.openxmlformats.org/officeDocument/2006/relationships/slideLayout" Target="../slideLayouts/slideLayout444.xml"/><Relationship Id="rId11" Type="http://schemas.openxmlformats.org/officeDocument/2006/relationships/slideLayout" Target="../slideLayouts/slideLayout449.xml"/><Relationship Id="rId5" Type="http://schemas.openxmlformats.org/officeDocument/2006/relationships/slideLayout" Target="../slideLayouts/slideLayout44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48.xml"/><Relationship Id="rId4" Type="http://schemas.openxmlformats.org/officeDocument/2006/relationships/slideLayout" Target="../slideLayouts/slideLayout442.xml"/><Relationship Id="rId9" Type="http://schemas.openxmlformats.org/officeDocument/2006/relationships/slideLayout" Target="../slideLayouts/slideLayout447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8.xml"/><Relationship Id="rId13" Type="http://schemas.openxmlformats.org/officeDocument/2006/relationships/theme" Target="../theme/theme40.xml"/><Relationship Id="rId3" Type="http://schemas.openxmlformats.org/officeDocument/2006/relationships/slideLayout" Target="../slideLayouts/slideLayout453.xml"/><Relationship Id="rId7" Type="http://schemas.openxmlformats.org/officeDocument/2006/relationships/slideLayout" Target="../slideLayouts/slideLayout457.xml"/><Relationship Id="rId12" Type="http://schemas.openxmlformats.org/officeDocument/2006/relationships/slideLayout" Target="../slideLayouts/slideLayout462.xml"/><Relationship Id="rId2" Type="http://schemas.openxmlformats.org/officeDocument/2006/relationships/slideLayout" Target="../slideLayouts/slideLayout452.xml"/><Relationship Id="rId1" Type="http://schemas.openxmlformats.org/officeDocument/2006/relationships/slideLayout" Target="../slideLayouts/slideLayout451.xml"/><Relationship Id="rId6" Type="http://schemas.openxmlformats.org/officeDocument/2006/relationships/slideLayout" Target="../slideLayouts/slideLayout456.xml"/><Relationship Id="rId11" Type="http://schemas.openxmlformats.org/officeDocument/2006/relationships/slideLayout" Target="../slideLayouts/slideLayout461.xml"/><Relationship Id="rId5" Type="http://schemas.openxmlformats.org/officeDocument/2006/relationships/slideLayout" Target="../slideLayouts/slideLayout45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60.xml"/><Relationship Id="rId4" Type="http://schemas.openxmlformats.org/officeDocument/2006/relationships/slideLayout" Target="../slideLayouts/slideLayout454.xml"/><Relationship Id="rId9" Type="http://schemas.openxmlformats.org/officeDocument/2006/relationships/slideLayout" Target="../slideLayouts/slideLayout459.xml"/><Relationship Id="rId14" Type="http://schemas.openxmlformats.org/officeDocument/2006/relationships/image" Target="../media/image1.jpeg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Relationship Id="rId14" Type="http://schemas.openxmlformats.org/officeDocument/2006/relationships/image" Target="../media/image2.png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Relationship Id="rId14" Type="http://schemas.openxmlformats.org/officeDocument/2006/relationships/slide" Target="../slides/slide17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5" Type="http://schemas.openxmlformats.org/officeDocument/2006/relationships/slide" Target="../slides/slide17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Relationship Id="rId14" Type="http://schemas.openxmlformats.org/officeDocument/2006/relationships/image" Target="../media/image3.png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Relationship Id="rId14" Type="http://schemas.openxmlformats.org/officeDocument/2006/relationships/image" Target="../media/image3.png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Relationship Id="rId14" Type="http://schemas.openxmlformats.org/officeDocument/2006/relationships/image" Target="../media/image3.png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524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519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23.xml"/><Relationship Id="rId11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6.xml"/><Relationship Id="rId14" Type="http://schemas.openxmlformats.org/officeDocument/2006/relationships/image" Target="../media/image5.png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13" Type="http://schemas.openxmlformats.org/officeDocument/2006/relationships/slideLayout" Target="../slideLayouts/slideLayout552.xml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slideLayout" Target="../slideLayouts/slideLayout551.xml"/><Relationship Id="rId2" Type="http://schemas.openxmlformats.org/officeDocument/2006/relationships/slideLayout" Target="../slideLayouts/slideLayout541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Relationship Id="rId14" Type="http://schemas.openxmlformats.org/officeDocument/2006/relationships/theme" Target="../theme/theme48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55.xml"/><Relationship Id="rId7" Type="http://schemas.openxmlformats.org/officeDocument/2006/relationships/slideLayout" Target="../slideLayouts/slideLayout559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54.xml"/><Relationship Id="rId1" Type="http://schemas.openxmlformats.org/officeDocument/2006/relationships/slideLayout" Target="../slideLayouts/slideLayout553.xml"/><Relationship Id="rId6" Type="http://schemas.openxmlformats.org/officeDocument/2006/relationships/slideLayout" Target="../slideLayouts/slideLayout558.xml"/><Relationship Id="rId11" Type="http://schemas.openxmlformats.org/officeDocument/2006/relationships/slideLayout" Target="../slideLayouts/slideLayout563.xml"/><Relationship Id="rId5" Type="http://schemas.openxmlformats.org/officeDocument/2006/relationships/slideLayout" Target="../slideLayouts/slideLayout557.xml"/><Relationship Id="rId10" Type="http://schemas.openxmlformats.org/officeDocument/2006/relationships/slideLayout" Target="../slideLayouts/slideLayout562.xml"/><Relationship Id="rId4" Type="http://schemas.openxmlformats.org/officeDocument/2006/relationships/slideLayout" Target="../slideLayouts/slideLayout556.xml"/><Relationship Id="rId9" Type="http://schemas.openxmlformats.org/officeDocument/2006/relationships/slideLayout" Target="../slideLayouts/slideLayout5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5.png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1.xml"/><Relationship Id="rId13" Type="http://schemas.openxmlformats.org/officeDocument/2006/relationships/slideLayout" Target="../slideLayouts/slideLayout576.xml"/><Relationship Id="rId3" Type="http://schemas.openxmlformats.org/officeDocument/2006/relationships/slideLayout" Target="../slideLayouts/slideLayout566.xml"/><Relationship Id="rId7" Type="http://schemas.openxmlformats.org/officeDocument/2006/relationships/slideLayout" Target="../slideLayouts/slideLayout570.xml"/><Relationship Id="rId12" Type="http://schemas.openxmlformats.org/officeDocument/2006/relationships/slideLayout" Target="../slideLayouts/slideLayout575.xml"/><Relationship Id="rId2" Type="http://schemas.openxmlformats.org/officeDocument/2006/relationships/slideLayout" Target="../slideLayouts/slideLayout56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4.xml"/><Relationship Id="rId6" Type="http://schemas.openxmlformats.org/officeDocument/2006/relationships/slideLayout" Target="../slideLayouts/slideLayout569.xml"/><Relationship Id="rId11" Type="http://schemas.openxmlformats.org/officeDocument/2006/relationships/slideLayout" Target="../slideLayouts/slideLayout574.xml"/><Relationship Id="rId5" Type="http://schemas.openxmlformats.org/officeDocument/2006/relationships/slideLayout" Target="../slideLayouts/slideLayout56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73.xml"/><Relationship Id="rId4" Type="http://schemas.openxmlformats.org/officeDocument/2006/relationships/slideLayout" Target="../slideLayouts/slideLayout567.xml"/><Relationship Id="rId9" Type="http://schemas.openxmlformats.org/officeDocument/2006/relationships/slideLayout" Target="../slideLayouts/slideLayout572.xml"/><Relationship Id="rId14" Type="http://schemas.openxmlformats.org/officeDocument/2006/relationships/theme" Target="../theme/theme50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79.xml"/><Relationship Id="rId7" Type="http://schemas.openxmlformats.org/officeDocument/2006/relationships/slideLayout" Target="../slideLayouts/slideLayout583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78.xml"/><Relationship Id="rId1" Type="http://schemas.openxmlformats.org/officeDocument/2006/relationships/slideLayout" Target="../slideLayouts/slideLayout577.xml"/><Relationship Id="rId6" Type="http://schemas.openxmlformats.org/officeDocument/2006/relationships/slideLayout" Target="../slideLayouts/slideLayout582.xml"/><Relationship Id="rId11" Type="http://schemas.openxmlformats.org/officeDocument/2006/relationships/slideLayout" Target="../slideLayouts/slideLayout587.xml"/><Relationship Id="rId5" Type="http://schemas.openxmlformats.org/officeDocument/2006/relationships/slideLayout" Target="../slideLayouts/slideLayout581.xml"/><Relationship Id="rId10" Type="http://schemas.openxmlformats.org/officeDocument/2006/relationships/slideLayout" Target="../slideLayouts/slideLayout586.xml"/><Relationship Id="rId4" Type="http://schemas.openxmlformats.org/officeDocument/2006/relationships/slideLayout" Target="../slideLayouts/slideLayout580.xml"/><Relationship Id="rId9" Type="http://schemas.openxmlformats.org/officeDocument/2006/relationships/slideLayout" Target="../slideLayouts/slideLayout585.xml"/><Relationship Id="rId14" Type="http://schemas.openxmlformats.org/officeDocument/2006/relationships/image" Target="../media/image12.jpeg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5.xml"/><Relationship Id="rId13" Type="http://schemas.openxmlformats.org/officeDocument/2006/relationships/theme" Target="../theme/theme52.xml"/><Relationship Id="rId3" Type="http://schemas.openxmlformats.org/officeDocument/2006/relationships/slideLayout" Target="../slideLayouts/slideLayout590.xml"/><Relationship Id="rId7" Type="http://schemas.openxmlformats.org/officeDocument/2006/relationships/slideLayout" Target="../slideLayouts/slideLayout594.xml"/><Relationship Id="rId12" Type="http://schemas.openxmlformats.org/officeDocument/2006/relationships/slideLayout" Target="../slideLayouts/slideLayout599.xml"/><Relationship Id="rId2" Type="http://schemas.openxmlformats.org/officeDocument/2006/relationships/slideLayout" Target="../slideLayouts/slideLayout589.xml"/><Relationship Id="rId1" Type="http://schemas.openxmlformats.org/officeDocument/2006/relationships/slideLayout" Target="../slideLayouts/slideLayout588.xml"/><Relationship Id="rId6" Type="http://schemas.openxmlformats.org/officeDocument/2006/relationships/slideLayout" Target="../slideLayouts/slideLayout593.xml"/><Relationship Id="rId11" Type="http://schemas.openxmlformats.org/officeDocument/2006/relationships/slideLayout" Target="../slideLayouts/slideLayout598.xml"/><Relationship Id="rId5" Type="http://schemas.openxmlformats.org/officeDocument/2006/relationships/slideLayout" Target="../slideLayouts/slideLayout592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597.xml"/><Relationship Id="rId4" Type="http://schemas.openxmlformats.org/officeDocument/2006/relationships/slideLayout" Target="../slideLayouts/slideLayout591.xml"/><Relationship Id="rId9" Type="http://schemas.openxmlformats.org/officeDocument/2006/relationships/slideLayout" Target="../slideLayouts/slideLayout596.xml"/><Relationship Id="rId14" Type="http://schemas.openxmlformats.org/officeDocument/2006/relationships/image" Target="../media/image1.jpeg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02.xml"/><Relationship Id="rId7" Type="http://schemas.openxmlformats.org/officeDocument/2006/relationships/slideLayout" Target="../slideLayouts/slideLayout606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601.xml"/><Relationship Id="rId1" Type="http://schemas.openxmlformats.org/officeDocument/2006/relationships/slideLayout" Target="../slideLayouts/slideLayout600.xml"/><Relationship Id="rId6" Type="http://schemas.openxmlformats.org/officeDocument/2006/relationships/slideLayout" Target="../slideLayouts/slideLayout605.xml"/><Relationship Id="rId11" Type="http://schemas.openxmlformats.org/officeDocument/2006/relationships/slideLayout" Target="../slideLayouts/slideLayout610.xml"/><Relationship Id="rId5" Type="http://schemas.openxmlformats.org/officeDocument/2006/relationships/slideLayout" Target="../slideLayouts/slideLayout604.xml"/><Relationship Id="rId10" Type="http://schemas.openxmlformats.org/officeDocument/2006/relationships/slideLayout" Target="../slideLayouts/slideLayout609.xml"/><Relationship Id="rId4" Type="http://schemas.openxmlformats.org/officeDocument/2006/relationships/slideLayout" Target="../slideLayouts/slideLayout603.xml"/><Relationship Id="rId9" Type="http://schemas.openxmlformats.org/officeDocument/2006/relationships/slideLayout" Target="../slideLayouts/slideLayout608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8.xml"/><Relationship Id="rId13" Type="http://schemas.openxmlformats.org/officeDocument/2006/relationships/slideLayout" Target="../slideLayouts/slideLayout623.xml"/><Relationship Id="rId3" Type="http://schemas.openxmlformats.org/officeDocument/2006/relationships/slideLayout" Target="../slideLayouts/slideLayout613.xml"/><Relationship Id="rId7" Type="http://schemas.openxmlformats.org/officeDocument/2006/relationships/slideLayout" Target="../slideLayouts/slideLayout617.xml"/><Relationship Id="rId12" Type="http://schemas.openxmlformats.org/officeDocument/2006/relationships/slideLayout" Target="../slideLayouts/slideLayout622.xml"/><Relationship Id="rId2" Type="http://schemas.openxmlformats.org/officeDocument/2006/relationships/slideLayout" Target="../slideLayouts/slideLayout61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11.xml"/><Relationship Id="rId6" Type="http://schemas.openxmlformats.org/officeDocument/2006/relationships/slideLayout" Target="../slideLayouts/slideLayout616.xml"/><Relationship Id="rId11" Type="http://schemas.openxmlformats.org/officeDocument/2006/relationships/slideLayout" Target="../slideLayouts/slideLayout621.xml"/><Relationship Id="rId5" Type="http://schemas.openxmlformats.org/officeDocument/2006/relationships/slideLayout" Target="../slideLayouts/slideLayout61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20.xml"/><Relationship Id="rId4" Type="http://schemas.openxmlformats.org/officeDocument/2006/relationships/slideLayout" Target="../slideLayouts/slideLayout614.xml"/><Relationship Id="rId9" Type="http://schemas.openxmlformats.org/officeDocument/2006/relationships/slideLayout" Target="../slideLayouts/slideLayout619.xml"/><Relationship Id="rId14" Type="http://schemas.openxmlformats.org/officeDocument/2006/relationships/theme" Target="../theme/theme54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1.xml"/><Relationship Id="rId13" Type="http://schemas.openxmlformats.org/officeDocument/2006/relationships/theme" Target="../theme/theme55.xml"/><Relationship Id="rId3" Type="http://schemas.openxmlformats.org/officeDocument/2006/relationships/slideLayout" Target="../slideLayouts/slideLayout626.xml"/><Relationship Id="rId7" Type="http://schemas.openxmlformats.org/officeDocument/2006/relationships/slideLayout" Target="../slideLayouts/slideLayout630.xml"/><Relationship Id="rId12" Type="http://schemas.openxmlformats.org/officeDocument/2006/relationships/slideLayout" Target="../slideLayouts/slideLayout635.xml"/><Relationship Id="rId2" Type="http://schemas.openxmlformats.org/officeDocument/2006/relationships/slideLayout" Target="../slideLayouts/slideLayout625.xml"/><Relationship Id="rId1" Type="http://schemas.openxmlformats.org/officeDocument/2006/relationships/slideLayout" Target="../slideLayouts/slideLayout624.xml"/><Relationship Id="rId6" Type="http://schemas.openxmlformats.org/officeDocument/2006/relationships/slideLayout" Target="../slideLayouts/slideLayout629.xml"/><Relationship Id="rId11" Type="http://schemas.openxmlformats.org/officeDocument/2006/relationships/slideLayout" Target="../slideLayouts/slideLayout634.xml"/><Relationship Id="rId5" Type="http://schemas.openxmlformats.org/officeDocument/2006/relationships/slideLayout" Target="../slideLayouts/slideLayout6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33.xml"/><Relationship Id="rId4" Type="http://schemas.openxmlformats.org/officeDocument/2006/relationships/slideLayout" Target="../slideLayouts/slideLayout627.xml"/><Relationship Id="rId9" Type="http://schemas.openxmlformats.org/officeDocument/2006/relationships/slideLayout" Target="../slideLayouts/slideLayout632.xml"/><Relationship Id="rId14" Type="http://schemas.openxmlformats.org/officeDocument/2006/relationships/image" Target="../media/image1.jpeg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3.xml"/><Relationship Id="rId13" Type="http://schemas.openxmlformats.org/officeDocument/2006/relationships/theme" Target="../theme/theme56.xml"/><Relationship Id="rId3" Type="http://schemas.openxmlformats.org/officeDocument/2006/relationships/slideLayout" Target="../slideLayouts/slideLayout638.xml"/><Relationship Id="rId7" Type="http://schemas.openxmlformats.org/officeDocument/2006/relationships/slideLayout" Target="../slideLayouts/slideLayout642.xml"/><Relationship Id="rId12" Type="http://schemas.openxmlformats.org/officeDocument/2006/relationships/slideLayout" Target="../slideLayouts/slideLayout647.xml"/><Relationship Id="rId2" Type="http://schemas.openxmlformats.org/officeDocument/2006/relationships/slideLayout" Target="../slideLayouts/slideLayout637.xml"/><Relationship Id="rId1" Type="http://schemas.openxmlformats.org/officeDocument/2006/relationships/slideLayout" Target="../slideLayouts/slideLayout636.xml"/><Relationship Id="rId6" Type="http://schemas.openxmlformats.org/officeDocument/2006/relationships/slideLayout" Target="../slideLayouts/slideLayout641.xml"/><Relationship Id="rId11" Type="http://schemas.openxmlformats.org/officeDocument/2006/relationships/slideLayout" Target="../slideLayouts/slideLayout646.xml"/><Relationship Id="rId5" Type="http://schemas.openxmlformats.org/officeDocument/2006/relationships/slideLayout" Target="../slideLayouts/slideLayout64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45.xml"/><Relationship Id="rId4" Type="http://schemas.openxmlformats.org/officeDocument/2006/relationships/slideLayout" Target="../slideLayouts/slideLayout639.xml"/><Relationship Id="rId9" Type="http://schemas.openxmlformats.org/officeDocument/2006/relationships/slideLayout" Target="../slideLayouts/slideLayout644.xml"/><Relationship Id="rId14" Type="http://schemas.openxmlformats.org/officeDocument/2006/relationships/image" Target="../media/image1.jpeg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50.xml"/><Relationship Id="rId7" Type="http://schemas.openxmlformats.org/officeDocument/2006/relationships/slideLayout" Target="../slideLayouts/slideLayout654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49.xml"/><Relationship Id="rId1" Type="http://schemas.openxmlformats.org/officeDocument/2006/relationships/slideLayout" Target="../slideLayouts/slideLayout648.xml"/><Relationship Id="rId6" Type="http://schemas.openxmlformats.org/officeDocument/2006/relationships/slideLayout" Target="../slideLayouts/slideLayout653.xml"/><Relationship Id="rId11" Type="http://schemas.openxmlformats.org/officeDocument/2006/relationships/slideLayout" Target="../slideLayouts/slideLayout658.xml"/><Relationship Id="rId5" Type="http://schemas.openxmlformats.org/officeDocument/2006/relationships/slideLayout" Target="../slideLayouts/slideLayout652.xml"/><Relationship Id="rId15" Type="http://schemas.openxmlformats.org/officeDocument/2006/relationships/slide" Target="../slides/slide17.xml"/><Relationship Id="rId10" Type="http://schemas.openxmlformats.org/officeDocument/2006/relationships/slideLayout" Target="../slideLayouts/slideLayout657.xml"/><Relationship Id="rId4" Type="http://schemas.openxmlformats.org/officeDocument/2006/relationships/slideLayout" Target="../slideLayouts/slideLayout651.xml"/><Relationship Id="rId9" Type="http://schemas.openxmlformats.org/officeDocument/2006/relationships/slideLayout" Target="../slideLayouts/slideLayout656.xml"/><Relationship Id="rId14" Type="http://schemas.openxmlformats.org/officeDocument/2006/relationships/image" Target="../media/image3.png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61.xml"/><Relationship Id="rId7" Type="http://schemas.openxmlformats.org/officeDocument/2006/relationships/slideLayout" Target="../slideLayouts/slideLayout665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60.xml"/><Relationship Id="rId1" Type="http://schemas.openxmlformats.org/officeDocument/2006/relationships/slideLayout" Target="../slideLayouts/slideLayout659.xml"/><Relationship Id="rId6" Type="http://schemas.openxmlformats.org/officeDocument/2006/relationships/slideLayout" Target="../slideLayouts/slideLayout664.xml"/><Relationship Id="rId11" Type="http://schemas.openxmlformats.org/officeDocument/2006/relationships/slideLayout" Target="../slideLayouts/slideLayout669.xml"/><Relationship Id="rId5" Type="http://schemas.openxmlformats.org/officeDocument/2006/relationships/slideLayout" Target="../slideLayouts/slideLayout663.xml"/><Relationship Id="rId10" Type="http://schemas.openxmlformats.org/officeDocument/2006/relationships/slideLayout" Target="../slideLayouts/slideLayout668.xml"/><Relationship Id="rId4" Type="http://schemas.openxmlformats.org/officeDocument/2006/relationships/slideLayout" Target="../slideLayouts/slideLayout662.xml"/><Relationship Id="rId9" Type="http://schemas.openxmlformats.org/officeDocument/2006/relationships/slideLayout" Target="../slideLayouts/slideLayout667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72.xml"/><Relationship Id="rId7" Type="http://schemas.openxmlformats.org/officeDocument/2006/relationships/slideLayout" Target="../slideLayouts/slideLayout676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71.xml"/><Relationship Id="rId1" Type="http://schemas.openxmlformats.org/officeDocument/2006/relationships/slideLayout" Target="../slideLayouts/slideLayout670.xml"/><Relationship Id="rId6" Type="http://schemas.openxmlformats.org/officeDocument/2006/relationships/slideLayout" Target="../slideLayouts/slideLayout675.xml"/><Relationship Id="rId11" Type="http://schemas.openxmlformats.org/officeDocument/2006/relationships/slideLayout" Target="../slideLayouts/slideLayout680.xml"/><Relationship Id="rId5" Type="http://schemas.openxmlformats.org/officeDocument/2006/relationships/slideLayout" Target="../slideLayouts/slideLayout674.xml"/><Relationship Id="rId10" Type="http://schemas.openxmlformats.org/officeDocument/2006/relationships/slideLayout" Target="../slideLayouts/slideLayout679.xml"/><Relationship Id="rId4" Type="http://schemas.openxmlformats.org/officeDocument/2006/relationships/slideLayout" Target="../slideLayouts/slideLayout673.xml"/><Relationship Id="rId9" Type="http://schemas.openxmlformats.org/officeDocument/2006/relationships/slideLayout" Target="../slideLayouts/slideLayout678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3.png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8.xml"/><Relationship Id="rId13" Type="http://schemas.openxmlformats.org/officeDocument/2006/relationships/slideLayout" Target="../slideLayouts/slideLayout693.xml"/><Relationship Id="rId3" Type="http://schemas.openxmlformats.org/officeDocument/2006/relationships/slideLayout" Target="../slideLayouts/slideLayout683.xml"/><Relationship Id="rId7" Type="http://schemas.openxmlformats.org/officeDocument/2006/relationships/slideLayout" Target="../slideLayouts/slideLayout687.xml"/><Relationship Id="rId12" Type="http://schemas.openxmlformats.org/officeDocument/2006/relationships/slideLayout" Target="../slideLayouts/slideLayout692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68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681.xml"/><Relationship Id="rId6" Type="http://schemas.openxmlformats.org/officeDocument/2006/relationships/slideLayout" Target="../slideLayouts/slideLayout686.xml"/><Relationship Id="rId11" Type="http://schemas.openxmlformats.org/officeDocument/2006/relationships/slideLayout" Target="../slideLayouts/slideLayout691.xml"/><Relationship Id="rId5" Type="http://schemas.openxmlformats.org/officeDocument/2006/relationships/slideLayout" Target="../slideLayouts/slideLayout685.xml"/><Relationship Id="rId15" Type="http://schemas.openxmlformats.org/officeDocument/2006/relationships/theme" Target="../theme/theme60.xml"/><Relationship Id="rId10" Type="http://schemas.openxmlformats.org/officeDocument/2006/relationships/slideLayout" Target="../slideLayouts/slideLayout690.xml"/><Relationship Id="rId4" Type="http://schemas.openxmlformats.org/officeDocument/2006/relationships/slideLayout" Target="../slideLayouts/slideLayout684.xml"/><Relationship Id="rId9" Type="http://schemas.openxmlformats.org/officeDocument/2006/relationships/slideLayout" Target="../slideLayouts/slideLayout689.xml"/><Relationship Id="rId14" Type="http://schemas.openxmlformats.org/officeDocument/2006/relationships/slideLayout" Target="../slideLayouts/slideLayout694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2.xml"/><Relationship Id="rId13" Type="http://schemas.openxmlformats.org/officeDocument/2006/relationships/slideLayout" Target="../slideLayouts/slideLayout707.xml"/><Relationship Id="rId3" Type="http://schemas.openxmlformats.org/officeDocument/2006/relationships/slideLayout" Target="../slideLayouts/slideLayout697.xml"/><Relationship Id="rId7" Type="http://schemas.openxmlformats.org/officeDocument/2006/relationships/slideLayout" Target="../slideLayouts/slideLayout701.xml"/><Relationship Id="rId12" Type="http://schemas.openxmlformats.org/officeDocument/2006/relationships/slideLayout" Target="../slideLayouts/slideLayout706.xml"/><Relationship Id="rId2" Type="http://schemas.openxmlformats.org/officeDocument/2006/relationships/slideLayout" Target="../slideLayouts/slideLayout696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695.xml"/><Relationship Id="rId6" Type="http://schemas.openxmlformats.org/officeDocument/2006/relationships/slideLayout" Target="../slideLayouts/slideLayout700.xml"/><Relationship Id="rId11" Type="http://schemas.openxmlformats.org/officeDocument/2006/relationships/slideLayout" Target="../slideLayouts/slideLayout705.xml"/><Relationship Id="rId5" Type="http://schemas.openxmlformats.org/officeDocument/2006/relationships/slideLayout" Target="../slideLayouts/slideLayout69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04.xml"/><Relationship Id="rId4" Type="http://schemas.openxmlformats.org/officeDocument/2006/relationships/slideLayout" Target="../slideLayouts/slideLayout698.xml"/><Relationship Id="rId9" Type="http://schemas.openxmlformats.org/officeDocument/2006/relationships/slideLayout" Target="../slideLayouts/slideLayout703.xml"/><Relationship Id="rId14" Type="http://schemas.openxmlformats.org/officeDocument/2006/relationships/theme" Target="../theme/theme61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5.xml"/><Relationship Id="rId13" Type="http://schemas.openxmlformats.org/officeDocument/2006/relationships/theme" Target="../theme/theme62.xml"/><Relationship Id="rId3" Type="http://schemas.openxmlformats.org/officeDocument/2006/relationships/slideLayout" Target="../slideLayouts/slideLayout710.xml"/><Relationship Id="rId7" Type="http://schemas.openxmlformats.org/officeDocument/2006/relationships/slideLayout" Target="../slideLayouts/slideLayout714.xml"/><Relationship Id="rId12" Type="http://schemas.openxmlformats.org/officeDocument/2006/relationships/slideLayout" Target="../slideLayouts/slideLayout719.xml"/><Relationship Id="rId2" Type="http://schemas.openxmlformats.org/officeDocument/2006/relationships/slideLayout" Target="../slideLayouts/slideLayout709.xml"/><Relationship Id="rId1" Type="http://schemas.openxmlformats.org/officeDocument/2006/relationships/slideLayout" Target="../slideLayouts/slideLayout708.xml"/><Relationship Id="rId6" Type="http://schemas.openxmlformats.org/officeDocument/2006/relationships/slideLayout" Target="../slideLayouts/slideLayout713.xml"/><Relationship Id="rId11" Type="http://schemas.openxmlformats.org/officeDocument/2006/relationships/slideLayout" Target="../slideLayouts/slideLayout718.xml"/><Relationship Id="rId5" Type="http://schemas.openxmlformats.org/officeDocument/2006/relationships/slideLayout" Target="../slideLayouts/slideLayout71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17.xml"/><Relationship Id="rId4" Type="http://schemas.openxmlformats.org/officeDocument/2006/relationships/slideLayout" Target="../slideLayouts/slideLayout711.xml"/><Relationship Id="rId9" Type="http://schemas.openxmlformats.org/officeDocument/2006/relationships/slideLayout" Target="../slideLayouts/slideLayout716.xml"/><Relationship Id="rId14" Type="http://schemas.openxmlformats.org/officeDocument/2006/relationships/image" Target="../media/image1.jpeg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22.xml"/><Relationship Id="rId7" Type="http://schemas.openxmlformats.org/officeDocument/2006/relationships/slideLayout" Target="../slideLayouts/slideLayout726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721.xml"/><Relationship Id="rId1" Type="http://schemas.openxmlformats.org/officeDocument/2006/relationships/slideLayout" Target="../slideLayouts/slideLayout720.xml"/><Relationship Id="rId6" Type="http://schemas.openxmlformats.org/officeDocument/2006/relationships/slideLayout" Target="../slideLayouts/slideLayout725.xml"/><Relationship Id="rId11" Type="http://schemas.openxmlformats.org/officeDocument/2006/relationships/slideLayout" Target="../slideLayouts/slideLayout730.xml"/><Relationship Id="rId5" Type="http://schemas.openxmlformats.org/officeDocument/2006/relationships/slideLayout" Target="../slideLayouts/slideLayout724.xml"/><Relationship Id="rId10" Type="http://schemas.openxmlformats.org/officeDocument/2006/relationships/slideLayout" Target="../slideLayouts/slideLayout729.xml"/><Relationship Id="rId4" Type="http://schemas.openxmlformats.org/officeDocument/2006/relationships/slideLayout" Target="../slideLayouts/slideLayout723.xml"/><Relationship Id="rId9" Type="http://schemas.openxmlformats.org/officeDocument/2006/relationships/slideLayout" Target="../slideLayouts/slideLayout728.xml"/><Relationship Id="rId14" Type="http://schemas.openxmlformats.org/officeDocument/2006/relationships/image" Target="../media/image3.png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8.xml"/><Relationship Id="rId13" Type="http://schemas.openxmlformats.org/officeDocument/2006/relationships/theme" Target="../theme/theme64.xml"/><Relationship Id="rId3" Type="http://schemas.openxmlformats.org/officeDocument/2006/relationships/slideLayout" Target="../slideLayouts/slideLayout733.xml"/><Relationship Id="rId7" Type="http://schemas.openxmlformats.org/officeDocument/2006/relationships/slideLayout" Target="../slideLayouts/slideLayout737.xml"/><Relationship Id="rId12" Type="http://schemas.openxmlformats.org/officeDocument/2006/relationships/slideLayout" Target="../slideLayouts/slideLayout742.xml"/><Relationship Id="rId2" Type="http://schemas.openxmlformats.org/officeDocument/2006/relationships/slideLayout" Target="../slideLayouts/slideLayout732.xml"/><Relationship Id="rId1" Type="http://schemas.openxmlformats.org/officeDocument/2006/relationships/slideLayout" Target="../slideLayouts/slideLayout731.xml"/><Relationship Id="rId6" Type="http://schemas.openxmlformats.org/officeDocument/2006/relationships/slideLayout" Target="../slideLayouts/slideLayout736.xml"/><Relationship Id="rId11" Type="http://schemas.openxmlformats.org/officeDocument/2006/relationships/slideLayout" Target="../slideLayouts/slideLayout741.xml"/><Relationship Id="rId5" Type="http://schemas.openxmlformats.org/officeDocument/2006/relationships/slideLayout" Target="../slideLayouts/slideLayout73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40.xml"/><Relationship Id="rId4" Type="http://schemas.openxmlformats.org/officeDocument/2006/relationships/slideLayout" Target="../slideLayouts/slideLayout734.xml"/><Relationship Id="rId9" Type="http://schemas.openxmlformats.org/officeDocument/2006/relationships/slideLayout" Target="../slideLayouts/slideLayout739.xml"/><Relationship Id="rId14" Type="http://schemas.openxmlformats.org/officeDocument/2006/relationships/image" Target="../media/image1.jpeg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0.xml"/><Relationship Id="rId13" Type="http://schemas.openxmlformats.org/officeDocument/2006/relationships/theme" Target="../theme/theme65.xml"/><Relationship Id="rId3" Type="http://schemas.openxmlformats.org/officeDocument/2006/relationships/slideLayout" Target="../slideLayouts/slideLayout745.xml"/><Relationship Id="rId7" Type="http://schemas.openxmlformats.org/officeDocument/2006/relationships/slideLayout" Target="../slideLayouts/slideLayout749.xml"/><Relationship Id="rId12" Type="http://schemas.openxmlformats.org/officeDocument/2006/relationships/slideLayout" Target="../slideLayouts/slideLayout754.xml"/><Relationship Id="rId2" Type="http://schemas.openxmlformats.org/officeDocument/2006/relationships/slideLayout" Target="../slideLayouts/slideLayout744.xml"/><Relationship Id="rId1" Type="http://schemas.openxmlformats.org/officeDocument/2006/relationships/slideLayout" Target="../slideLayouts/slideLayout743.xml"/><Relationship Id="rId6" Type="http://schemas.openxmlformats.org/officeDocument/2006/relationships/slideLayout" Target="../slideLayouts/slideLayout748.xml"/><Relationship Id="rId11" Type="http://schemas.openxmlformats.org/officeDocument/2006/relationships/slideLayout" Target="../slideLayouts/slideLayout753.xml"/><Relationship Id="rId5" Type="http://schemas.openxmlformats.org/officeDocument/2006/relationships/slideLayout" Target="../slideLayouts/slideLayout74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52.xml"/><Relationship Id="rId4" Type="http://schemas.openxmlformats.org/officeDocument/2006/relationships/slideLayout" Target="../slideLayouts/slideLayout746.xml"/><Relationship Id="rId9" Type="http://schemas.openxmlformats.org/officeDocument/2006/relationships/slideLayout" Target="../slideLayouts/slideLayout751.xml"/><Relationship Id="rId14" Type="http://schemas.openxmlformats.org/officeDocument/2006/relationships/image" Target="../media/image1.jpeg"/></Relationships>
</file>

<file path=ppt/slideMasters/_rels/slideMaster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7.xml"/><Relationship Id="rId2" Type="http://schemas.openxmlformats.org/officeDocument/2006/relationships/slideLayout" Target="../slideLayouts/slideLayout756.xml"/><Relationship Id="rId1" Type="http://schemas.openxmlformats.org/officeDocument/2006/relationships/slideLayout" Target="../slideLayouts/slideLayout755.xml"/><Relationship Id="rId5" Type="http://schemas.openxmlformats.org/officeDocument/2006/relationships/image" Target="../media/image13.png"/><Relationship Id="rId4" Type="http://schemas.openxmlformats.org/officeDocument/2006/relationships/theme" Target="../theme/theme66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5.xml"/><Relationship Id="rId13" Type="http://schemas.openxmlformats.org/officeDocument/2006/relationships/theme" Target="../theme/theme67.xml"/><Relationship Id="rId3" Type="http://schemas.openxmlformats.org/officeDocument/2006/relationships/slideLayout" Target="../slideLayouts/slideLayout760.xml"/><Relationship Id="rId7" Type="http://schemas.openxmlformats.org/officeDocument/2006/relationships/slideLayout" Target="../slideLayouts/slideLayout764.xml"/><Relationship Id="rId12" Type="http://schemas.openxmlformats.org/officeDocument/2006/relationships/slideLayout" Target="../slideLayouts/slideLayout769.xml"/><Relationship Id="rId2" Type="http://schemas.openxmlformats.org/officeDocument/2006/relationships/slideLayout" Target="../slideLayouts/slideLayout759.xml"/><Relationship Id="rId1" Type="http://schemas.openxmlformats.org/officeDocument/2006/relationships/slideLayout" Target="../slideLayouts/slideLayout758.xml"/><Relationship Id="rId6" Type="http://schemas.openxmlformats.org/officeDocument/2006/relationships/slideLayout" Target="../slideLayouts/slideLayout763.xml"/><Relationship Id="rId11" Type="http://schemas.openxmlformats.org/officeDocument/2006/relationships/slideLayout" Target="../slideLayouts/slideLayout768.xml"/><Relationship Id="rId5" Type="http://schemas.openxmlformats.org/officeDocument/2006/relationships/slideLayout" Target="../slideLayouts/slideLayout762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767.xml"/><Relationship Id="rId4" Type="http://schemas.openxmlformats.org/officeDocument/2006/relationships/slideLayout" Target="../slideLayouts/slideLayout761.xml"/><Relationship Id="rId9" Type="http://schemas.openxmlformats.org/officeDocument/2006/relationships/slideLayout" Target="../slideLayouts/slideLayout766.xml"/><Relationship Id="rId14" Type="http://schemas.openxmlformats.org/officeDocument/2006/relationships/vmlDrawing" Target="../drawings/vmlDrawing1.v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7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72.xml"/><Relationship Id="rId7" Type="http://schemas.openxmlformats.org/officeDocument/2006/relationships/slideLayout" Target="../slideLayouts/slideLayout776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771.xml"/><Relationship Id="rId1" Type="http://schemas.openxmlformats.org/officeDocument/2006/relationships/slideLayout" Target="../slideLayouts/slideLayout770.xml"/><Relationship Id="rId6" Type="http://schemas.openxmlformats.org/officeDocument/2006/relationships/slideLayout" Target="../slideLayouts/slideLayout775.xml"/><Relationship Id="rId11" Type="http://schemas.openxmlformats.org/officeDocument/2006/relationships/slideLayout" Target="../slideLayouts/slideLayout780.xml"/><Relationship Id="rId5" Type="http://schemas.openxmlformats.org/officeDocument/2006/relationships/slideLayout" Target="../slideLayouts/slideLayout774.xml"/><Relationship Id="rId10" Type="http://schemas.openxmlformats.org/officeDocument/2006/relationships/slideLayout" Target="../slideLayouts/slideLayout779.xml"/><Relationship Id="rId4" Type="http://schemas.openxmlformats.org/officeDocument/2006/relationships/slideLayout" Target="../slideLayouts/slideLayout773.xml"/><Relationship Id="rId9" Type="http://schemas.openxmlformats.org/officeDocument/2006/relationships/slideLayout" Target="../slideLayouts/slideLayout778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8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82.xml"/><Relationship Id="rId1" Type="http://schemas.openxmlformats.org/officeDocument/2006/relationships/slideLayout" Target="../slideLayouts/slideLayout781.xml"/><Relationship Id="rId6" Type="http://schemas.openxmlformats.org/officeDocument/2006/relationships/theme" Target="../theme/theme69.xml"/><Relationship Id="rId5" Type="http://schemas.openxmlformats.org/officeDocument/2006/relationships/slideLayout" Target="../slideLayouts/slideLayout785.xml"/><Relationship Id="rId4" Type="http://schemas.openxmlformats.org/officeDocument/2006/relationships/slideLayout" Target="../slideLayouts/slideLayout7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5.png"/></Relationships>
</file>

<file path=ppt/slideMasters/_rels/slideMaster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8.xml"/><Relationship Id="rId2" Type="http://schemas.openxmlformats.org/officeDocument/2006/relationships/slideLayout" Target="../slideLayouts/slideLayout787.xml"/><Relationship Id="rId1" Type="http://schemas.openxmlformats.org/officeDocument/2006/relationships/slideLayout" Target="../slideLayouts/slideLayout786.xml"/><Relationship Id="rId6" Type="http://schemas.openxmlformats.org/officeDocument/2006/relationships/image" Target="../media/image21.jpeg"/><Relationship Id="rId5" Type="http://schemas.openxmlformats.org/officeDocument/2006/relationships/image" Target="../media/image1.jpeg"/><Relationship Id="rId4" Type="http://schemas.openxmlformats.org/officeDocument/2006/relationships/theme" Target="../theme/theme70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91.xml"/><Relationship Id="rId7" Type="http://schemas.openxmlformats.org/officeDocument/2006/relationships/slideLayout" Target="../slideLayouts/slideLayout795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790.xml"/><Relationship Id="rId1" Type="http://schemas.openxmlformats.org/officeDocument/2006/relationships/slideLayout" Target="../slideLayouts/slideLayout789.xml"/><Relationship Id="rId6" Type="http://schemas.openxmlformats.org/officeDocument/2006/relationships/slideLayout" Target="../slideLayouts/slideLayout794.xml"/><Relationship Id="rId11" Type="http://schemas.openxmlformats.org/officeDocument/2006/relationships/slideLayout" Target="../slideLayouts/slideLayout799.xml"/><Relationship Id="rId5" Type="http://schemas.openxmlformats.org/officeDocument/2006/relationships/slideLayout" Target="../slideLayouts/slideLayout79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98.xml"/><Relationship Id="rId4" Type="http://schemas.openxmlformats.org/officeDocument/2006/relationships/slideLayout" Target="../slideLayouts/slideLayout792.xml"/><Relationship Id="rId9" Type="http://schemas.openxmlformats.org/officeDocument/2006/relationships/slideLayout" Target="../slideLayouts/slideLayout797.xml"/><Relationship Id="rId14" Type="http://schemas.openxmlformats.org/officeDocument/2006/relationships/image" Target="../media/image2.png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7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802.xml"/><Relationship Id="rId7" Type="http://schemas.openxmlformats.org/officeDocument/2006/relationships/slideLayout" Target="../slideLayouts/slideLayout806.xml"/><Relationship Id="rId12" Type="http://schemas.openxmlformats.org/officeDocument/2006/relationships/theme" Target="../theme/theme72.xml"/><Relationship Id="rId2" Type="http://schemas.openxmlformats.org/officeDocument/2006/relationships/slideLayout" Target="../slideLayouts/slideLayout801.xml"/><Relationship Id="rId1" Type="http://schemas.openxmlformats.org/officeDocument/2006/relationships/slideLayout" Target="../slideLayouts/slideLayout800.xml"/><Relationship Id="rId6" Type="http://schemas.openxmlformats.org/officeDocument/2006/relationships/slideLayout" Target="../slideLayouts/slideLayout805.xml"/><Relationship Id="rId11" Type="http://schemas.openxmlformats.org/officeDocument/2006/relationships/slideLayout" Target="../slideLayouts/slideLayout810.xml"/><Relationship Id="rId5" Type="http://schemas.openxmlformats.org/officeDocument/2006/relationships/slideLayout" Target="../slideLayouts/slideLayout804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809.xml"/><Relationship Id="rId4" Type="http://schemas.openxmlformats.org/officeDocument/2006/relationships/slideLayout" Target="../slideLayouts/slideLayout803.xml"/><Relationship Id="rId9" Type="http://schemas.openxmlformats.org/officeDocument/2006/relationships/slideLayout" Target="../slideLayouts/slideLayout808.xml"/><Relationship Id="rId14" Type="http://schemas.openxmlformats.org/officeDocument/2006/relationships/image" Target="../media/image1.jpeg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8.xml"/><Relationship Id="rId13" Type="http://schemas.openxmlformats.org/officeDocument/2006/relationships/vmlDrawing" Target="../drawings/vmlDrawing3.vml"/><Relationship Id="rId3" Type="http://schemas.openxmlformats.org/officeDocument/2006/relationships/slideLayout" Target="../slideLayouts/slideLayout813.xml"/><Relationship Id="rId7" Type="http://schemas.openxmlformats.org/officeDocument/2006/relationships/slideLayout" Target="../slideLayouts/slideLayout817.xml"/><Relationship Id="rId12" Type="http://schemas.openxmlformats.org/officeDocument/2006/relationships/theme" Target="../theme/theme73.xml"/><Relationship Id="rId2" Type="http://schemas.openxmlformats.org/officeDocument/2006/relationships/slideLayout" Target="../slideLayouts/slideLayout812.xml"/><Relationship Id="rId1" Type="http://schemas.openxmlformats.org/officeDocument/2006/relationships/slideLayout" Target="../slideLayouts/slideLayout811.xml"/><Relationship Id="rId6" Type="http://schemas.openxmlformats.org/officeDocument/2006/relationships/slideLayout" Target="../slideLayouts/slideLayout816.xml"/><Relationship Id="rId11" Type="http://schemas.openxmlformats.org/officeDocument/2006/relationships/slideLayout" Target="../slideLayouts/slideLayout821.xml"/><Relationship Id="rId5" Type="http://schemas.openxmlformats.org/officeDocument/2006/relationships/slideLayout" Target="../slideLayouts/slideLayout815.xml"/><Relationship Id="rId15" Type="http://schemas.openxmlformats.org/officeDocument/2006/relationships/oleObject" Target="../embeddings/oleObject3.bin"/><Relationship Id="rId10" Type="http://schemas.openxmlformats.org/officeDocument/2006/relationships/slideLayout" Target="../slideLayouts/slideLayout820.xml"/><Relationship Id="rId4" Type="http://schemas.openxmlformats.org/officeDocument/2006/relationships/slideLayout" Target="../slideLayouts/slideLayout814.xml"/><Relationship Id="rId9" Type="http://schemas.openxmlformats.org/officeDocument/2006/relationships/slideLayout" Target="../slideLayouts/slideLayout819.xml"/><Relationship Id="rId14" Type="http://schemas.openxmlformats.org/officeDocument/2006/relationships/image" Target="../media/image1.jpeg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24.xml"/><Relationship Id="rId7" Type="http://schemas.openxmlformats.org/officeDocument/2006/relationships/slideLayout" Target="../slideLayouts/slideLayout828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823.xml"/><Relationship Id="rId1" Type="http://schemas.openxmlformats.org/officeDocument/2006/relationships/slideLayout" Target="../slideLayouts/slideLayout822.xml"/><Relationship Id="rId6" Type="http://schemas.openxmlformats.org/officeDocument/2006/relationships/slideLayout" Target="../slideLayouts/slideLayout827.xml"/><Relationship Id="rId11" Type="http://schemas.openxmlformats.org/officeDocument/2006/relationships/slideLayout" Target="../slideLayouts/slideLayout832.xml"/><Relationship Id="rId5" Type="http://schemas.openxmlformats.org/officeDocument/2006/relationships/slideLayout" Target="../slideLayouts/slideLayout826.xml"/><Relationship Id="rId10" Type="http://schemas.openxmlformats.org/officeDocument/2006/relationships/slideLayout" Target="../slideLayouts/slideLayout831.xml"/><Relationship Id="rId4" Type="http://schemas.openxmlformats.org/officeDocument/2006/relationships/slideLayout" Target="../slideLayouts/slideLayout825.xml"/><Relationship Id="rId9" Type="http://schemas.openxmlformats.org/officeDocument/2006/relationships/slideLayout" Target="../slideLayouts/slideLayout830.xml"/></Relationships>
</file>

<file path=ppt/slideMasters/_rels/slideMaster75.xml.rels><?xml version="1.0" encoding="UTF-8" standalone="yes"?>
<Relationships xmlns="http://schemas.openxmlformats.org/package/2006/relationships"><Relationship Id="rId3" Type="http://schemas.openxmlformats.org/officeDocument/2006/relationships/theme" Target="../theme/theme75.xml"/><Relationship Id="rId2" Type="http://schemas.openxmlformats.org/officeDocument/2006/relationships/slideLayout" Target="../slideLayouts/slideLayout834.xml"/><Relationship Id="rId1" Type="http://schemas.openxmlformats.org/officeDocument/2006/relationships/slideLayout" Target="../slideLayouts/slideLayout833.xml"/><Relationship Id="rId5" Type="http://schemas.openxmlformats.org/officeDocument/2006/relationships/image" Target="../media/image21.jpeg"/><Relationship Id="rId4" Type="http://schemas.openxmlformats.org/officeDocument/2006/relationships/image" Target="../media/image1.jpeg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2.xml"/><Relationship Id="rId13" Type="http://schemas.openxmlformats.org/officeDocument/2006/relationships/theme" Target="../theme/theme76.xml"/><Relationship Id="rId3" Type="http://schemas.openxmlformats.org/officeDocument/2006/relationships/slideLayout" Target="../slideLayouts/slideLayout837.xml"/><Relationship Id="rId7" Type="http://schemas.openxmlformats.org/officeDocument/2006/relationships/slideLayout" Target="../slideLayouts/slideLayout841.xml"/><Relationship Id="rId12" Type="http://schemas.openxmlformats.org/officeDocument/2006/relationships/slideLayout" Target="../slideLayouts/slideLayout846.xml"/><Relationship Id="rId2" Type="http://schemas.openxmlformats.org/officeDocument/2006/relationships/slideLayout" Target="../slideLayouts/slideLayout836.xml"/><Relationship Id="rId1" Type="http://schemas.openxmlformats.org/officeDocument/2006/relationships/slideLayout" Target="../slideLayouts/slideLayout835.xml"/><Relationship Id="rId6" Type="http://schemas.openxmlformats.org/officeDocument/2006/relationships/slideLayout" Target="../slideLayouts/slideLayout840.xml"/><Relationship Id="rId11" Type="http://schemas.openxmlformats.org/officeDocument/2006/relationships/slideLayout" Target="../slideLayouts/slideLayout845.xml"/><Relationship Id="rId5" Type="http://schemas.openxmlformats.org/officeDocument/2006/relationships/slideLayout" Target="../slideLayouts/slideLayout839.xml"/><Relationship Id="rId15" Type="http://schemas.openxmlformats.org/officeDocument/2006/relationships/image" Target="../media/image20.jpeg"/><Relationship Id="rId10" Type="http://schemas.openxmlformats.org/officeDocument/2006/relationships/slideLayout" Target="../slideLayouts/slideLayout844.xml"/><Relationship Id="rId4" Type="http://schemas.openxmlformats.org/officeDocument/2006/relationships/slideLayout" Target="../slideLayouts/slideLayout838.xml"/><Relationship Id="rId9" Type="http://schemas.openxmlformats.org/officeDocument/2006/relationships/slideLayout" Target="../slideLayouts/slideLayout843.xml"/><Relationship Id="rId14" Type="http://schemas.openxmlformats.org/officeDocument/2006/relationships/image" Target="../media/image1.jpeg"/></Relationships>
</file>

<file path=ppt/slideMasters/_rels/slideMaster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7.xml"/><Relationship Id="rId1" Type="http://schemas.openxmlformats.org/officeDocument/2006/relationships/slideLayout" Target="../slideLayouts/slideLayout847.xml"/><Relationship Id="rId4" Type="http://schemas.openxmlformats.org/officeDocument/2006/relationships/image" Target="../media/image21.jpeg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5.xml"/><Relationship Id="rId13" Type="http://schemas.openxmlformats.org/officeDocument/2006/relationships/slideLayout" Target="../slideLayouts/slideLayout860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850.xml"/><Relationship Id="rId7" Type="http://schemas.openxmlformats.org/officeDocument/2006/relationships/slideLayout" Target="../slideLayouts/slideLayout854.xml"/><Relationship Id="rId12" Type="http://schemas.openxmlformats.org/officeDocument/2006/relationships/slideLayout" Target="../slideLayouts/slideLayout85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849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848.xml"/><Relationship Id="rId6" Type="http://schemas.openxmlformats.org/officeDocument/2006/relationships/slideLayout" Target="../slideLayouts/slideLayout853.xml"/><Relationship Id="rId11" Type="http://schemas.openxmlformats.org/officeDocument/2006/relationships/slideLayout" Target="../slideLayouts/slideLayout858.xml"/><Relationship Id="rId5" Type="http://schemas.openxmlformats.org/officeDocument/2006/relationships/slideLayout" Target="../slideLayouts/slideLayout852.xml"/><Relationship Id="rId15" Type="http://schemas.openxmlformats.org/officeDocument/2006/relationships/theme" Target="../theme/theme78.xml"/><Relationship Id="rId10" Type="http://schemas.openxmlformats.org/officeDocument/2006/relationships/slideLayout" Target="../slideLayouts/slideLayout857.xml"/><Relationship Id="rId19" Type="http://schemas.openxmlformats.org/officeDocument/2006/relationships/image" Target="../media/image23.png"/><Relationship Id="rId4" Type="http://schemas.openxmlformats.org/officeDocument/2006/relationships/slideLayout" Target="../slideLayouts/slideLayout851.xml"/><Relationship Id="rId9" Type="http://schemas.openxmlformats.org/officeDocument/2006/relationships/slideLayout" Target="../slideLayouts/slideLayout856.xml"/><Relationship Id="rId14" Type="http://schemas.openxmlformats.org/officeDocument/2006/relationships/slideLayout" Target="../slideLayouts/slideLayout861.xml"/></Relationships>
</file>

<file path=ppt/slideMasters/_rels/slideMaster79.xml.rels><?xml version="1.0" encoding="UTF-8" standalone="yes"?>
<Relationships xmlns="http://schemas.openxmlformats.org/package/2006/relationships"><Relationship Id="rId3" Type="http://schemas.openxmlformats.org/officeDocument/2006/relationships/theme" Target="../theme/theme79.xml"/><Relationship Id="rId2" Type="http://schemas.openxmlformats.org/officeDocument/2006/relationships/slideLayout" Target="../slideLayouts/slideLayout863.xml"/><Relationship Id="rId1" Type="http://schemas.openxmlformats.org/officeDocument/2006/relationships/slideLayout" Target="../slideLayouts/slideLayout862.xml"/><Relationship Id="rId5" Type="http://schemas.openxmlformats.org/officeDocument/2006/relationships/image" Target="../media/image20.jpeg"/><Relationship Id="rId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6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865.xml"/><Relationship Id="rId1" Type="http://schemas.openxmlformats.org/officeDocument/2006/relationships/slideLayout" Target="../slideLayouts/slideLayout864.xml"/><Relationship Id="rId6" Type="http://schemas.openxmlformats.org/officeDocument/2006/relationships/image" Target="../media/image1.jpeg"/><Relationship Id="rId5" Type="http://schemas.openxmlformats.org/officeDocument/2006/relationships/theme" Target="../theme/theme80.xml"/><Relationship Id="rId4" Type="http://schemas.openxmlformats.org/officeDocument/2006/relationships/slideLayout" Target="../slideLayouts/slideLayout867.xml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5.xml"/><Relationship Id="rId13" Type="http://schemas.openxmlformats.org/officeDocument/2006/relationships/slideLayout" Target="../slideLayouts/slideLayout880.xml"/><Relationship Id="rId3" Type="http://schemas.openxmlformats.org/officeDocument/2006/relationships/slideLayout" Target="../slideLayouts/slideLayout870.xml"/><Relationship Id="rId7" Type="http://schemas.openxmlformats.org/officeDocument/2006/relationships/slideLayout" Target="../slideLayouts/slideLayout874.xml"/><Relationship Id="rId12" Type="http://schemas.openxmlformats.org/officeDocument/2006/relationships/slideLayout" Target="../slideLayouts/slideLayout879.xml"/><Relationship Id="rId2" Type="http://schemas.openxmlformats.org/officeDocument/2006/relationships/slideLayout" Target="../slideLayouts/slideLayout86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68.xml"/><Relationship Id="rId6" Type="http://schemas.openxmlformats.org/officeDocument/2006/relationships/slideLayout" Target="../slideLayouts/slideLayout873.xml"/><Relationship Id="rId11" Type="http://schemas.openxmlformats.org/officeDocument/2006/relationships/slideLayout" Target="../slideLayouts/slideLayout878.xml"/><Relationship Id="rId5" Type="http://schemas.openxmlformats.org/officeDocument/2006/relationships/slideLayout" Target="../slideLayouts/slideLayout87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877.xml"/><Relationship Id="rId4" Type="http://schemas.openxmlformats.org/officeDocument/2006/relationships/slideLayout" Target="../slideLayouts/slideLayout871.xml"/><Relationship Id="rId9" Type="http://schemas.openxmlformats.org/officeDocument/2006/relationships/slideLayout" Target="../slideLayouts/slideLayout876.xml"/><Relationship Id="rId14" Type="http://schemas.openxmlformats.org/officeDocument/2006/relationships/theme" Target="../theme/theme81.xml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8.xml"/><Relationship Id="rId13" Type="http://schemas.openxmlformats.org/officeDocument/2006/relationships/theme" Target="../theme/theme82.xml"/><Relationship Id="rId3" Type="http://schemas.openxmlformats.org/officeDocument/2006/relationships/slideLayout" Target="../slideLayouts/slideLayout883.xml"/><Relationship Id="rId7" Type="http://schemas.openxmlformats.org/officeDocument/2006/relationships/slideLayout" Target="../slideLayouts/slideLayout887.xml"/><Relationship Id="rId12" Type="http://schemas.openxmlformats.org/officeDocument/2006/relationships/slideLayout" Target="../slideLayouts/slideLayout892.xml"/><Relationship Id="rId2" Type="http://schemas.openxmlformats.org/officeDocument/2006/relationships/slideLayout" Target="../slideLayouts/slideLayout882.xml"/><Relationship Id="rId1" Type="http://schemas.openxmlformats.org/officeDocument/2006/relationships/slideLayout" Target="../slideLayouts/slideLayout881.xml"/><Relationship Id="rId6" Type="http://schemas.openxmlformats.org/officeDocument/2006/relationships/slideLayout" Target="../slideLayouts/slideLayout886.xml"/><Relationship Id="rId11" Type="http://schemas.openxmlformats.org/officeDocument/2006/relationships/slideLayout" Target="../slideLayouts/slideLayout891.xml"/><Relationship Id="rId5" Type="http://schemas.openxmlformats.org/officeDocument/2006/relationships/slideLayout" Target="../slideLayouts/slideLayout88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90.xml"/><Relationship Id="rId4" Type="http://schemas.openxmlformats.org/officeDocument/2006/relationships/slideLayout" Target="../slideLayouts/slideLayout884.xml"/><Relationship Id="rId9" Type="http://schemas.openxmlformats.org/officeDocument/2006/relationships/slideLayout" Target="../slideLayouts/slideLayout889.xml"/><Relationship Id="rId14" Type="http://schemas.openxmlformats.org/officeDocument/2006/relationships/image" Target="../media/image1.jpeg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0.xml"/><Relationship Id="rId13" Type="http://schemas.openxmlformats.org/officeDocument/2006/relationships/theme" Target="../theme/theme83.xml"/><Relationship Id="rId3" Type="http://schemas.openxmlformats.org/officeDocument/2006/relationships/slideLayout" Target="../slideLayouts/slideLayout895.xml"/><Relationship Id="rId7" Type="http://schemas.openxmlformats.org/officeDocument/2006/relationships/slideLayout" Target="../slideLayouts/slideLayout899.xml"/><Relationship Id="rId12" Type="http://schemas.openxmlformats.org/officeDocument/2006/relationships/slideLayout" Target="../slideLayouts/slideLayout904.xml"/><Relationship Id="rId2" Type="http://schemas.openxmlformats.org/officeDocument/2006/relationships/slideLayout" Target="../slideLayouts/slideLayout894.xml"/><Relationship Id="rId1" Type="http://schemas.openxmlformats.org/officeDocument/2006/relationships/slideLayout" Target="../slideLayouts/slideLayout893.xml"/><Relationship Id="rId6" Type="http://schemas.openxmlformats.org/officeDocument/2006/relationships/slideLayout" Target="../slideLayouts/slideLayout898.xml"/><Relationship Id="rId11" Type="http://schemas.openxmlformats.org/officeDocument/2006/relationships/slideLayout" Target="../slideLayouts/slideLayout903.xml"/><Relationship Id="rId5" Type="http://schemas.openxmlformats.org/officeDocument/2006/relationships/slideLayout" Target="../slideLayouts/slideLayout89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02.xml"/><Relationship Id="rId4" Type="http://schemas.openxmlformats.org/officeDocument/2006/relationships/slideLayout" Target="../slideLayouts/slideLayout896.xml"/><Relationship Id="rId9" Type="http://schemas.openxmlformats.org/officeDocument/2006/relationships/slideLayout" Target="../slideLayouts/slideLayout901.xml"/><Relationship Id="rId14" Type="http://schemas.openxmlformats.org/officeDocument/2006/relationships/image" Target="../media/image1.jpeg"/></Relationships>
</file>

<file path=ppt/slideMasters/_rels/slideMaster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90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906.xml"/><Relationship Id="rId1" Type="http://schemas.openxmlformats.org/officeDocument/2006/relationships/slideLayout" Target="../slideLayouts/slideLayout905.xml"/><Relationship Id="rId6" Type="http://schemas.openxmlformats.org/officeDocument/2006/relationships/theme" Target="../theme/theme84.xml"/><Relationship Id="rId5" Type="http://schemas.openxmlformats.org/officeDocument/2006/relationships/slideLayout" Target="../slideLayouts/slideLayout909.xml"/><Relationship Id="rId4" Type="http://schemas.openxmlformats.org/officeDocument/2006/relationships/slideLayout" Target="../slideLayouts/slideLayout908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912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911.xml"/><Relationship Id="rId1" Type="http://schemas.openxmlformats.org/officeDocument/2006/relationships/slideLayout" Target="../slideLayouts/slideLayout910.xml"/><Relationship Id="rId6" Type="http://schemas.openxmlformats.org/officeDocument/2006/relationships/theme" Target="../theme/theme85.xml"/><Relationship Id="rId5" Type="http://schemas.openxmlformats.org/officeDocument/2006/relationships/slideLayout" Target="../slideLayouts/slideLayout914.xml"/><Relationship Id="rId4" Type="http://schemas.openxmlformats.org/officeDocument/2006/relationships/slideLayout" Target="../slideLayouts/slideLayout913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2.xml"/><Relationship Id="rId3" Type="http://schemas.openxmlformats.org/officeDocument/2006/relationships/slideLayout" Target="../slideLayouts/slideLayout917.xml"/><Relationship Id="rId7" Type="http://schemas.openxmlformats.org/officeDocument/2006/relationships/slideLayout" Target="../slideLayouts/slideLayout921.xml"/><Relationship Id="rId12" Type="http://schemas.openxmlformats.org/officeDocument/2006/relationships/theme" Target="../theme/theme86.xml"/><Relationship Id="rId2" Type="http://schemas.openxmlformats.org/officeDocument/2006/relationships/slideLayout" Target="../slideLayouts/slideLayout916.xml"/><Relationship Id="rId1" Type="http://schemas.openxmlformats.org/officeDocument/2006/relationships/slideLayout" Target="../slideLayouts/slideLayout915.xml"/><Relationship Id="rId6" Type="http://schemas.openxmlformats.org/officeDocument/2006/relationships/slideLayout" Target="../slideLayouts/slideLayout920.xml"/><Relationship Id="rId11" Type="http://schemas.openxmlformats.org/officeDocument/2006/relationships/slideLayout" Target="../slideLayouts/slideLayout925.xml"/><Relationship Id="rId5" Type="http://schemas.openxmlformats.org/officeDocument/2006/relationships/slideLayout" Target="../slideLayouts/slideLayout919.xml"/><Relationship Id="rId10" Type="http://schemas.openxmlformats.org/officeDocument/2006/relationships/slideLayout" Target="../slideLayouts/slideLayout924.xml"/><Relationship Id="rId4" Type="http://schemas.openxmlformats.org/officeDocument/2006/relationships/slideLayout" Target="../slideLayouts/slideLayout918.xml"/><Relationship Id="rId9" Type="http://schemas.openxmlformats.org/officeDocument/2006/relationships/slideLayout" Target="../slideLayouts/slideLayout923.xml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28.xml"/><Relationship Id="rId7" Type="http://schemas.openxmlformats.org/officeDocument/2006/relationships/slideLayout" Target="../slideLayouts/slideLayout932.xml"/><Relationship Id="rId12" Type="http://schemas.openxmlformats.org/officeDocument/2006/relationships/theme" Target="../theme/theme87.xml"/><Relationship Id="rId2" Type="http://schemas.openxmlformats.org/officeDocument/2006/relationships/slideLayout" Target="../slideLayouts/slideLayout927.xml"/><Relationship Id="rId1" Type="http://schemas.openxmlformats.org/officeDocument/2006/relationships/slideLayout" Target="../slideLayouts/slideLayout926.xml"/><Relationship Id="rId6" Type="http://schemas.openxmlformats.org/officeDocument/2006/relationships/slideLayout" Target="../slideLayouts/slideLayout931.xml"/><Relationship Id="rId11" Type="http://schemas.openxmlformats.org/officeDocument/2006/relationships/slideLayout" Target="../slideLayouts/slideLayout936.xml"/><Relationship Id="rId5" Type="http://schemas.openxmlformats.org/officeDocument/2006/relationships/slideLayout" Target="../slideLayouts/slideLayout930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935.xml"/><Relationship Id="rId4" Type="http://schemas.openxmlformats.org/officeDocument/2006/relationships/slideLayout" Target="../slideLayouts/slideLayout929.xml"/><Relationship Id="rId9" Type="http://schemas.openxmlformats.org/officeDocument/2006/relationships/slideLayout" Target="../slideLayouts/slideLayout934.xml"/><Relationship Id="rId14" Type="http://schemas.openxmlformats.org/officeDocument/2006/relationships/image" Target="../media/image13.png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4.xml"/><Relationship Id="rId13" Type="http://schemas.openxmlformats.org/officeDocument/2006/relationships/slideLayout" Target="../slideLayouts/slideLayout949.xml"/><Relationship Id="rId3" Type="http://schemas.openxmlformats.org/officeDocument/2006/relationships/slideLayout" Target="../slideLayouts/slideLayout939.xml"/><Relationship Id="rId7" Type="http://schemas.openxmlformats.org/officeDocument/2006/relationships/slideLayout" Target="../slideLayouts/slideLayout943.xml"/><Relationship Id="rId12" Type="http://schemas.openxmlformats.org/officeDocument/2006/relationships/slideLayout" Target="../slideLayouts/slideLayout948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93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937.xml"/><Relationship Id="rId6" Type="http://schemas.openxmlformats.org/officeDocument/2006/relationships/slideLayout" Target="../slideLayouts/slideLayout942.xml"/><Relationship Id="rId11" Type="http://schemas.openxmlformats.org/officeDocument/2006/relationships/slideLayout" Target="../slideLayouts/slideLayout947.xml"/><Relationship Id="rId5" Type="http://schemas.openxmlformats.org/officeDocument/2006/relationships/slideLayout" Target="../slideLayouts/slideLayout94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946.xml"/><Relationship Id="rId4" Type="http://schemas.openxmlformats.org/officeDocument/2006/relationships/slideLayout" Target="../slideLayouts/slideLayout940.xml"/><Relationship Id="rId9" Type="http://schemas.openxmlformats.org/officeDocument/2006/relationships/slideLayout" Target="../slideLayouts/slideLayout945.xml"/><Relationship Id="rId14" Type="http://schemas.openxmlformats.org/officeDocument/2006/relationships/theme" Target="../theme/theme88.xml"/></Relationships>
</file>

<file path=ppt/slideMasters/_rels/slideMaster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2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951.xml"/><Relationship Id="rId1" Type="http://schemas.openxmlformats.org/officeDocument/2006/relationships/slideLayout" Target="../slideLayouts/slideLayout950.xml"/><Relationship Id="rId6" Type="http://schemas.openxmlformats.org/officeDocument/2006/relationships/image" Target="../media/image1.jpeg"/><Relationship Id="rId5" Type="http://schemas.openxmlformats.org/officeDocument/2006/relationships/theme" Target="../theme/theme89.xml"/><Relationship Id="rId4" Type="http://schemas.openxmlformats.org/officeDocument/2006/relationships/slideLayout" Target="../slideLayouts/slideLayout95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6.xml"/><Relationship Id="rId2" Type="http://schemas.openxmlformats.org/officeDocument/2006/relationships/slideLayout" Target="../slideLayouts/slideLayout955.xml"/><Relationship Id="rId1" Type="http://schemas.openxmlformats.org/officeDocument/2006/relationships/slideLayout" Target="../slideLayouts/slideLayout954.xml"/><Relationship Id="rId6" Type="http://schemas.openxmlformats.org/officeDocument/2006/relationships/image" Target="../media/image13.png"/><Relationship Id="rId5" Type="http://schemas.openxmlformats.org/officeDocument/2006/relationships/theme" Target="../theme/theme90.xml"/><Relationship Id="rId4" Type="http://schemas.openxmlformats.org/officeDocument/2006/relationships/slideLayout" Target="../slideLayouts/slideLayout957.xml"/></Relationships>
</file>

<file path=ppt/slideMasters/_rels/slideMaster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0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959.xml"/><Relationship Id="rId1" Type="http://schemas.openxmlformats.org/officeDocument/2006/relationships/slideLayout" Target="../slideLayouts/slideLayout958.xml"/><Relationship Id="rId6" Type="http://schemas.openxmlformats.org/officeDocument/2006/relationships/theme" Target="../theme/theme91.xml"/><Relationship Id="rId5" Type="http://schemas.openxmlformats.org/officeDocument/2006/relationships/slideLayout" Target="../slideLayouts/slideLayout962.xml"/><Relationship Id="rId4" Type="http://schemas.openxmlformats.org/officeDocument/2006/relationships/slideLayout" Target="../slideLayouts/slideLayout961.xml"/></Relationships>
</file>

<file path=ppt/slideMasters/_rels/slideMaster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5.xml"/><Relationship Id="rId2" Type="http://schemas.openxmlformats.org/officeDocument/2006/relationships/slideLayout" Target="../slideLayouts/slideLayout964.xml"/><Relationship Id="rId1" Type="http://schemas.openxmlformats.org/officeDocument/2006/relationships/slideLayout" Target="../slideLayouts/slideLayout963.xml"/><Relationship Id="rId6" Type="http://schemas.openxmlformats.org/officeDocument/2006/relationships/image" Target="../media/image24.jpeg"/><Relationship Id="rId5" Type="http://schemas.openxmlformats.org/officeDocument/2006/relationships/image" Target="../media/image1.jpeg"/><Relationship Id="rId4" Type="http://schemas.openxmlformats.org/officeDocument/2006/relationships/theme" Target="../theme/theme92.xml"/></Relationships>
</file>

<file path=ppt/slideMasters/_rels/slideMaster9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3.xml"/><Relationship Id="rId13" Type="http://schemas.openxmlformats.org/officeDocument/2006/relationships/theme" Target="../theme/theme93.xml"/><Relationship Id="rId3" Type="http://schemas.openxmlformats.org/officeDocument/2006/relationships/slideLayout" Target="../slideLayouts/slideLayout968.xml"/><Relationship Id="rId7" Type="http://schemas.openxmlformats.org/officeDocument/2006/relationships/slideLayout" Target="../slideLayouts/slideLayout972.xml"/><Relationship Id="rId12" Type="http://schemas.openxmlformats.org/officeDocument/2006/relationships/slideLayout" Target="../slideLayouts/slideLayout977.xml"/><Relationship Id="rId2" Type="http://schemas.openxmlformats.org/officeDocument/2006/relationships/slideLayout" Target="../slideLayouts/slideLayout967.xml"/><Relationship Id="rId1" Type="http://schemas.openxmlformats.org/officeDocument/2006/relationships/slideLayout" Target="../slideLayouts/slideLayout966.xml"/><Relationship Id="rId6" Type="http://schemas.openxmlformats.org/officeDocument/2006/relationships/slideLayout" Target="../slideLayouts/slideLayout971.xml"/><Relationship Id="rId11" Type="http://schemas.openxmlformats.org/officeDocument/2006/relationships/slideLayout" Target="../slideLayouts/slideLayout976.xml"/><Relationship Id="rId5" Type="http://schemas.openxmlformats.org/officeDocument/2006/relationships/slideLayout" Target="../slideLayouts/slideLayout97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75.xml"/><Relationship Id="rId4" Type="http://schemas.openxmlformats.org/officeDocument/2006/relationships/slideLayout" Target="../slideLayouts/slideLayout969.xml"/><Relationship Id="rId9" Type="http://schemas.openxmlformats.org/officeDocument/2006/relationships/slideLayout" Target="../slideLayouts/slideLayout974.xml"/><Relationship Id="rId14" Type="http://schemas.openxmlformats.org/officeDocument/2006/relationships/image" Target="../media/image1.jpeg"/></Relationships>
</file>

<file path=ppt/slideMasters/_rels/slideMaster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0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979.xml"/><Relationship Id="rId1" Type="http://schemas.openxmlformats.org/officeDocument/2006/relationships/slideLayout" Target="../slideLayouts/slideLayout978.xml"/><Relationship Id="rId6" Type="http://schemas.openxmlformats.org/officeDocument/2006/relationships/theme" Target="../theme/theme94.xml"/><Relationship Id="rId5" Type="http://schemas.openxmlformats.org/officeDocument/2006/relationships/slideLayout" Target="../slideLayouts/slideLayout982.xml"/><Relationship Id="rId4" Type="http://schemas.openxmlformats.org/officeDocument/2006/relationships/slideLayout" Target="../slideLayouts/slideLayout981.xml"/></Relationships>
</file>

<file path=ppt/slideMasters/_rels/slideMaster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5.xml"/><Relationship Id="rId2" Type="http://schemas.openxmlformats.org/officeDocument/2006/relationships/slideLayout" Target="../slideLayouts/slideLayout984.xml"/><Relationship Id="rId1" Type="http://schemas.openxmlformats.org/officeDocument/2006/relationships/slideLayout" Target="../slideLayouts/slideLayout983.xml"/><Relationship Id="rId5" Type="http://schemas.openxmlformats.org/officeDocument/2006/relationships/image" Target="../media/image13.png"/><Relationship Id="rId4" Type="http://schemas.openxmlformats.org/officeDocument/2006/relationships/theme" Target="../theme/theme95.xml"/></Relationships>
</file>

<file path=ppt/slideMasters/_rels/slideMaster9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3.xml"/><Relationship Id="rId13" Type="http://schemas.openxmlformats.org/officeDocument/2006/relationships/slideLayout" Target="../slideLayouts/slideLayout998.xml"/><Relationship Id="rId3" Type="http://schemas.openxmlformats.org/officeDocument/2006/relationships/slideLayout" Target="../slideLayouts/slideLayout988.xml"/><Relationship Id="rId7" Type="http://schemas.openxmlformats.org/officeDocument/2006/relationships/slideLayout" Target="../slideLayouts/slideLayout992.xml"/><Relationship Id="rId12" Type="http://schemas.openxmlformats.org/officeDocument/2006/relationships/slideLayout" Target="../slideLayouts/slideLayout997.xml"/><Relationship Id="rId2" Type="http://schemas.openxmlformats.org/officeDocument/2006/relationships/slideLayout" Target="../slideLayouts/slideLayout987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986.xml"/><Relationship Id="rId6" Type="http://schemas.openxmlformats.org/officeDocument/2006/relationships/slideLayout" Target="../slideLayouts/slideLayout991.xml"/><Relationship Id="rId11" Type="http://schemas.openxmlformats.org/officeDocument/2006/relationships/slideLayout" Target="../slideLayouts/slideLayout996.xml"/><Relationship Id="rId5" Type="http://schemas.openxmlformats.org/officeDocument/2006/relationships/slideLayout" Target="../slideLayouts/slideLayout990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995.xml"/><Relationship Id="rId4" Type="http://schemas.openxmlformats.org/officeDocument/2006/relationships/slideLayout" Target="../slideLayouts/slideLayout989.xml"/><Relationship Id="rId9" Type="http://schemas.openxmlformats.org/officeDocument/2006/relationships/slideLayout" Target="../slideLayouts/slideLayout994.xml"/><Relationship Id="rId14" Type="http://schemas.openxmlformats.org/officeDocument/2006/relationships/theme" Target="../theme/theme96.xml"/></Relationships>
</file>

<file path=ppt/slideMasters/_rels/slideMaster9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6.xml"/><Relationship Id="rId13" Type="http://schemas.openxmlformats.org/officeDocument/2006/relationships/slideLayout" Target="../slideLayouts/slideLayout1011.xml"/><Relationship Id="rId3" Type="http://schemas.openxmlformats.org/officeDocument/2006/relationships/slideLayout" Target="../slideLayouts/slideLayout1001.xml"/><Relationship Id="rId7" Type="http://schemas.openxmlformats.org/officeDocument/2006/relationships/slideLayout" Target="../slideLayouts/slideLayout1005.xml"/><Relationship Id="rId12" Type="http://schemas.openxmlformats.org/officeDocument/2006/relationships/slideLayout" Target="../slideLayouts/slideLayout1010.xml"/><Relationship Id="rId2" Type="http://schemas.openxmlformats.org/officeDocument/2006/relationships/slideLayout" Target="../slideLayouts/slideLayout100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999.xml"/><Relationship Id="rId6" Type="http://schemas.openxmlformats.org/officeDocument/2006/relationships/slideLayout" Target="../slideLayouts/slideLayout1004.xml"/><Relationship Id="rId11" Type="http://schemas.openxmlformats.org/officeDocument/2006/relationships/slideLayout" Target="../slideLayouts/slideLayout1009.xml"/><Relationship Id="rId5" Type="http://schemas.openxmlformats.org/officeDocument/2006/relationships/slideLayout" Target="../slideLayouts/slideLayout100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08.xml"/><Relationship Id="rId4" Type="http://schemas.openxmlformats.org/officeDocument/2006/relationships/slideLayout" Target="../slideLayouts/slideLayout1002.xml"/><Relationship Id="rId9" Type="http://schemas.openxmlformats.org/officeDocument/2006/relationships/slideLayout" Target="../slideLayouts/slideLayout1007.xml"/><Relationship Id="rId14" Type="http://schemas.openxmlformats.org/officeDocument/2006/relationships/theme" Target="../theme/theme97.xml"/></Relationships>
</file>

<file path=ppt/slideMasters/_rels/slideMaster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4.xml"/><Relationship Id="rId2" Type="http://schemas.openxmlformats.org/officeDocument/2006/relationships/slideLayout" Target="../slideLayouts/slideLayout1013.xml"/><Relationship Id="rId1" Type="http://schemas.openxmlformats.org/officeDocument/2006/relationships/slideLayout" Target="../slideLayouts/slideLayout1012.xml"/><Relationship Id="rId6" Type="http://schemas.openxmlformats.org/officeDocument/2006/relationships/image" Target="../media/image21.jpeg"/><Relationship Id="rId5" Type="http://schemas.openxmlformats.org/officeDocument/2006/relationships/image" Target="../media/image1.jpeg"/><Relationship Id="rId4" Type="http://schemas.openxmlformats.org/officeDocument/2006/relationships/theme" Target="../theme/theme98.xml"/></Relationships>
</file>

<file path=ppt/slideMasters/_rels/slideMaster9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2.xml"/><Relationship Id="rId13" Type="http://schemas.openxmlformats.org/officeDocument/2006/relationships/theme" Target="../theme/theme99.xml"/><Relationship Id="rId3" Type="http://schemas.openxmlformats.org/officeDocument/2006/relationships/slideLayout" Target="../slideLayouts/slideLayout1017.xml"/><Relationship Id="rId7" Type="http://schemas.openxmlformats.org/officeDocument/2006/relationships/slideLayout" Target="../slideLayouts/slideLayout1021.xml"/><Relationship Id="rId12" Type="http://schemas.openxmlformats.org/officeDocument/2006/relationships/slideLayout" Target="../slideLayouts/slideLayout1026.xml"/><Relationship Id="rId2" Type="http://schemas.openxmlformats.org/officeDocument/2006/relationships/slideLayout" Target="../slideLayouts/slideLayout1016.xml"/><Relationship Id="rId1" Type="http://schemas.openxmlformats.org/officeDocument/2006/relationships/slideLayout" Target="../slideLayouts/slideLayout1015.xml"/><Relationship Id="rId6" Type="http://schemas.openxmlformats.org/officeDocument/2006/relationships/slideLayout" Target="../slideLayouts/slideLayout1020.xml"/><Relationship Id="rId11" Type="http://schemas.openxmlformats.org/officeDocument/2006/relationships/slideLayout" Target="../slideLayouts/slideLayout1025.xml"/><Relationship Id="rId5" Type="http://schemas.openxmlformats.org/officeDocument/2006/relationships/slideLayout" Target="../slideLayouts/slideLayout101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24.xml"/><Relationship Id="rId4" Type="http://schemas.openxmlformats.org/officeDocument/2006/relationships/slideLayout" Target="../slideLayouts/slideLayout1018.xml"/><Relationship Id="rId9" Type="http://schemas.openxmlformats.org/officeDocument/2006/relationships/slideLayout" Target="../slideLayouts/slideLayout102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818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18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18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0853086A-D0C4-46B6-91DC-4D3081A8914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pic>
        <p:nvPicPr>
          <p:cNvPr id="1031" name="Picture 7" descr="녹색 대리석"/>
          <p:cNvPicPr>
            <a:picLocks noChangeAspect="1" noChangeArrowheads="1"/>
          </p:cNvPicPr>
          <p:nvPr/>
        </p:nvPicPr>
        <p:blipFill>
          <a:blip r:embed="rId14" cstate="print"/>
          <a:srcRect l="2748" t="2203" r="2484" b="2646"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2" name="Picture 1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756" r:id="rId1"/>
    <p:sldLayoutId id="2147484757" r:id="rId2"/>
    <p:sldLayoutId id="2147484758" r:id="rId3"/>
    <p:sldLayoutId id="2147484759" r:id="rId4"/>
    <p:sldLayoutId id="2147484760" r:id="rId5"/>
    <p:sldLayoutId id="2147484761" r:id="rId6"/>
    <p:sldLayoutId id="2147484762" r:id="rId7"/>
    <p:sldLayoutId id="2147484763" r:id="rId8"/>
    <p:sldLayoutId id="2147484764" r:id="rId9"/>
    <p:sldLayoutId id="2147484765" r:id="rId10"/>
    <p:sldLayoutId id="214748476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2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452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52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52038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452039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55" r:id="rId1"/>
    <p:sldLayoutId id="2147484856" r:id="rId2"/>
    <p:sldLayoutId id="2147484857" r:id="rId3"/>
    <p:sldLayoutId id="2147484858" r:id="rId4"/>
    <p:sldLayoutId id="2147484859" r:id="rId5"/>
    <p:sldLayoutId id="2147484860" r:id="rId6"/>
    <p:sldLayoutId id="2147484861" r:id="rId7"/>
    <p:sldLayoutId id="2147484862" r:id="rId8"/>
    <p:sldLayoutId id="2147484863" r:id="rId9"/>
    <p:sldLayoutId id="2147484864" r:id="rId10"/>
    <p:sldLayoutId id="2147484865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 sz="1800">
              <a:solidFill>
                <a:srgbClr val="FFFFCC"/>
              </a:solidFill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99960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930" r:id="rId1"/>
    <p:sldLayoutId id="2147485931" r:id="rId2"/>
    <p:sldLayoutId id="2147485932" r:id="rId3"/>
    <p:sldLayoutId id="2147485933" r:id="rId4"/>
    <p:sldLayoutId id="2147485934" r:id="rId5"/>
    <p:sldLayoutId id="2147485935" r:id="rId6"/>
    <p:sldLayoutId id="2147485936" r:id="rId7"/>
    <p:sldLayoutId id="2147485937" r:id="rId8"/>
    <p:sldLayoutId id="2147485938" r:id="rId9"/>
    <p:sldLayoutId id="2147485939" r:id="rId10"/>
    <p:sldLayoutId id="2147485940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46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467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67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67398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467399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866" r:id="rId1"/>
    <p:sldLayoutId id="2147484867" r:id="rId2"/>
    <p:sldLayoutId id="2147484868" r:id="rId3"/>
    <p:sldLayoutId id="2147484869" r:id="rId4"/>
    <p:sldLayoutId id="2147484870" r:id="rId5"/>
    <p:sldLayoutId id="2147484871" r:id="rId6"/>
    <p:sldLayoutId id="2147484872" r:id="rId7"/>
    <p:sldLayoutId id="2147484873" r:id="rId8"/>
    <p:sldLayoutId id="2147484874" r:id="rId9"/>
    <p:sldLayoutId id="2147484875" r:id="rId10"/>
    <p:sldLayoutId id="2147484876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6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67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7394" grpId="0"/>
      <p:bldP spid="146739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73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46739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706" name="Rectangle 2"/>
          <p:cNvSpPr>
            <a:spLocks noChangeArrowheads="1"/>
          </p:cNvSpPr>
          <p:nvPr/>
        </p:nvSpPr>
        <p:spPr bwMode="auto">
          <a:xfrm flipV="1">
            <a:off x="0" y="4437063"/>
            <a:ext cx="898525" cy="242093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rot="10800000" wrap="none" lIns="92075" tIns="46038" rIns="92075" bIns="46038" anchor="ctr"/>
          <a:lstStyle/>
          <a:p>
            <a:pPr eaLnBrk="0" latinLnBrk="0" hangingPunct="0">
              <a:spcBef>
                <a:spcPct val="50000"/>
              </a:spcBef>
              <a:defRPr/>
            </a:pPr>
            <a:endParaRPr kumimoji="0" lang="ja-JP" altLang="en-US" sz="2400">
              <a:latin typeface="Times New Roman" pitchFamily="18" charset="0"/>
            </a:endParaRPr>
          </a:p>
        </p:txBody>
      </p:sp>
      <p:sp>
        <p:nvSpPr>
          <p:cNvPr id="1480707" name="Rectangle 3"/>
          <p:cNvSpPr>
            <a:spLocks noChangeArrowheads="1"/>
          </p:cNvSpPr>
          <p:nvPr/>
        </p:nvSpPr>
        <p:spPr bwMode="auto">
          <a:xfrm>
            <a:off x="0" y="0"/>
            <a:ext cx="898525" cy="24209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latinLnBrk="0" hangingPunct="0">
              <a:spcBef>
                <a:spcPct val="50000"/>
              </a:spcBef>
              <a:defRPr/>
            </a:pPr>
            <a:endParaRPr kumimoji="0" lang="ja-JP" altLang="en-US" sz="2400">
              <a:latin typeface="Times New Roman" pitchFamily="18" charset="0"/>
            </a:endParaRPr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42863" y="2752725"/>
            <a:ext cx="827087" cy="3638550"/>
            <a:chOff x="0" y="1408"/>
            <a:chExt cx="567" cy="2292"/>
          </a:xfrm>
        </p:grpSpPr>
        <p:pic>
          <p:nvPicPr>
            <p:cNvPr id="12297" name="Picture 5"/>
            <p:cNvPicPr>
              <a:picLocks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flipV="1">
              <a:off x="0" y="2224"/>
              <a:ext cx="567" cy="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8" name="Picture 6"/>
            <p:cNvPicPr>
              <a:picLocks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0" y="1408"/>
              <a:ext cx="567" cy="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80711" name="Rectangle 7"/>
          <p:cNvSpPr>
            <a:spLocks noChangeArrowheads="1"/>
          </p:cNvSpPr>
          <p:nvPr/>
        </p:nvSpPr>
        <p:spPr bwMode="auto">
          <a:xfrm>
            <a:off x="957263" y="0"/>
            <a:ext cx="8243887" cy="6915150"/>
          </a:xfrm>
          <a:prstGeom prst="rect">
            <a:avLst/>
          </a:prstGeom>
          <a:solidFill>
            <a:srgbClr val="6699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1480712" name="Rectangle 8"/>
          <p:cNvSpPr>
            <a:spLocks noChangeArrowheads="1"/>
          </p:cNvSpPr>
          <p:nvPr/>
        </p:nvSpPr>
        <p:spPr bwMode="auto">
          <a:xfrm>
            <a:off x="28575" y="28575"/>
            <a:ext cx="871538" cy="68580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12295" name="Picture 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150" y="71438"/>
            <a:ext cx="814388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0714" name="AutoShape 1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93175" y="6597650"/>
            <a:ext cx="287338" cy="260350"/>
          </a:xfrm>
          <a:prstGeom prst="actionButtonBackPrevious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77" r:id="rId1"/>
    <p:sldLayoutId id="2147484878" r:id="rId2"/>
    <p:sldLayoutId id="2147484879" r:id="rId3"/>
    <p:sldLayoutId id="2147484880" r:id="rId4"/>
    <p:sldLayoutId id="2147484881" r:id="rId5"/>
    <p:sldLayoutId id="2147484882" r:id="rId6"/>
    <p:sldLayoutId id="2147484883" r:id="rId7"/>
    <p:sldLayoutId id="2147484884" r:id="rId8"/>
    <p:sldLayoutId id="2147484885" r:id="rId9"/>
    <p:sldLayoutId id="2147484886" r:id="rId10"/>
    <p:sldLayoutId id="214748488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6" cstate="print"/>
          <a:srcRect t="13071"/>
          <a:stretch>
            <a:fillRect/>
          </a:stretch>
        </p:blipFill>
        <p:spPr bwMode="auto">
          <a:xfrm>
            <a:off x="0" y="0"/>
            <a:ext cx="91948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2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48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8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82758" name="Line 6"/>
          <p:cNvSpPr>
            <a:spLocks noChangeShapeType="1"/>
          </p:cNvSpPr>
          <p:nvPr/>
        </p:nvSpPr>
        <p:spPr bwMode="auto">
          <a:xfrm>
            <a:off x="0" y="720725"/>
            <a:ext cx="9180513" cy="0"/>
          </a:xfrm>
          <a:prstGeom prst="line">
            <a:avLst/>
          </a:prstGeom>
          <a:noFill/>
          <a:ln w="76200" cmpd="tri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482759" name="Rectangle 7"/>
          <p:cNvSpPr>
            <a:spLocks noChangeArrowheads="1"/>
          </p:cNvSpPr>
          <p:nvPr/>
        </p:nvSpPr>
        <p:spPr bwMode="auto">
          <a:xfrm>
            <a:off x="0" y="765175"/>
            <a:ext cx="9201150" cy="6149975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88" r:id="rId1"/>
    <p:sldLayoutId id="2147484889" r:id="rId2"/>
    <p:sldLayoutId id="2147484890" r:id="rId3"/>
    <p:sldLayoutId id="2147484891" r:id="rId4"/>
    <p:sldLayoutId id="2147484892" r:id="rId5"/>
    <p:sldLayoutId id="2147484893" r:id="rId6"/>
    <p:sldLayoutId id="2147484894" r:id="rId7"/>
    <p:sldLayoutId id="2147484895" r:id="rId8"/>
    <p:sldLayoutId id="2147484896" r:id="rId9"/>
    <p:sldLayoutId id="2147484897" r:id="rId10"/>
    <p:sldLayoutId id="2147484898" r:id="rId11"/>
    <p:sldLayoutId id="2147484899" r:id="rId12"/>
    <p:sldLayoutId id="2147484900" r:id="rId13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8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275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827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4827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4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901" r:id="rId1"/>
    <p:sldLayoutId id="2147484902" r:id="rId2"/>
    <p:sldLayoutId id="2147484903" r:id="rId3"/>
    <p:sldLayoutId id="2147484904" r:id="rId4"/>
    <p:sldLayoutId id="2147484905" r:id="rId5"/>
    <p:sldLayoutId id="2147484906" r:id="rId6"/>
    <p:sldLayoutId id="2147484907" r:id="rId7"/>
    <p:sldLayoutId id="2147484908" r:id="rId8"/>
    <p:sldLayoutId id="2147484909" r:id="rId9"/>
    <p:sldLayoutId id="2147484910" r:id="rId10"/>
    <p:sldLayoutId id="2147484911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912" r:id="rId1"/>
    <p:sldLayoutId id="2147484913" r:id="rId2"/>
    <p:sldLayoutId id="2147484914" r:id="rId3"/>
    <p:sldLayoutId id="2147484915" r:id="rId4"/>
    <p:sldLayoutId id="2147484916" r:id="rId5"/>
    <p:sldLayoutId id="2147484917" r:id="rId6"/>
    <p:sldLayoutId id="2147484918" r:id="rId7"/>
    <p:sldLayoutId id="2147484919" r:id="rId8"/>
    <p:sldLayoutId id="2147484920" r:id="rId9"/>
    <p:sldLayoutId id="2147484921" r:id="rId10"/>
    <p:sldLayoutId id="214748492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73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735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35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35687" name="Line 7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735688" name="Rectangle 8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15368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35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35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5682" grpId="0"/>
      <p:bldP spid="173568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356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7356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832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832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32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32966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832967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934" r:id="rId1"/>
    <p:sldLayoutId id="2147484935" r:id="rId2"/>
    <p:sldLayoutId id="2147484936" r:id="rId3"/>
    <p:sldLayoutId id="2147484937" r:id="rId4"/>
    <p:sldLayoutId id="2147484938" r:id="rId5"/>
    <p:sldLayoutId id="2147484939" r:id="rId6"/>
    <p:sldLayoutId id="2147484940" r:id="rId7"/>
    <p:sldLayoutId id="2147484941" r:id="rId8"/>
    <p:sldLayoutId id="2147484942" r:id="rId9"/>
    <p:sldLayoutId id="2147484943" r:id="rId10"/>
    <p:sldLayoutId id="2147484944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2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32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62" grpId="0"/>
      <p:bldP spid="183296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329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83296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858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858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58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58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2F68242-8275-46E7-9BDA-A01DAABE7E7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pic>
        <p:nvPicPr>
          <p:cNvPr id="17415" name="Picture 7" descr="녹색 대리석"/>
          <p:cNvPicPr>
            <a:picLocks noChangeAspect="1" noChangeArrowheads="1"/>
          </p:cNvPicPr>
          <p:nvPr/>
        </p:nvPicPr>
        <p:blipFill>
          <a:blip r:embed="rId14" cstate="print"/>
          <a:srcRect l="2748" t="2203" r="2484" b="2646"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945" r:id="rId1"/>
    <p:sldLayoutId id="2147484946" r:id="rId2"/>
    <p:sldLayoutId id="2147484947" r:id="rId3"/>
    <p:sldLayoutId id="2147484948" r:id="rId4"/>
    <p:sldLayoutId id="2147484949" r:id="rId5"/>
    <p:sldLayoutId id="2147484950" r:id="rId6"/>
    <p:sldLayoutId id="2147484951" r:id="rId7"/>
    <p:sldLayoutId id="2147484952" r:id="rId8"/>
    <p:sldLayoutId id="2147484953" r:id="rId9"/>
    <p:sldLayoutId id="2147484954" r:id="rId10"/>
    <p:sldLayoutId id="214748495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7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956" r:id="rId1"/>
    <p:sldLayoutId id="2147484957" r:id="rId2"/>
    <p:sldLayoutId id="2147484958" r:id="rId3"/>
    <p:sldLayoutId id="2147484959" r:id="rId4"/>
    <p:sldLayoutId id="2147484960" r:id="rId5"/>
    <p:sldLayoutId id="2147484961" r:id="rId6"/>
    <p:sldLayoutId id="2147484962" r:id="rId7"/>
    <p:sldLayoutId id="2147484963" r:id="rId8"/>
    <p:sldLayoutId id="2147484964" r:id="rId9"/>
    <p:sldLayoutId id="2147484965" r:id="rId10"/>
    <p:sldLayoutId id="2147484966" r:id="rId11"/>
    <p:sldLayoutId id="2147485482" r:id="rId12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04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04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04551" name="Line 7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004552" name="Rectangle 8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2056" name="Picture 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767" r:id="rId1"/>
    <p:sldLayoutId id="2147484768" r:id="rId2"/>
    <p:sldLayoutId id="2147484769" r:id="rId3"/>
    <p:sldLayoutId id="2147484770" r:id="rId4"/>
    <p:sldLayoutId id="2147484771" r:id="rId5"/>
    <p:sldLayoutId id="2147484772" r:id="rId6"/>
    <p:sldLayoutId id="2147484773" r:id="rId7"/>
    <p:sldLayoutId id="2147484774" r:id="rId8"/>
    <p:sldLayoutId id="2147484775" r:id="rId9"/>
    <p:sldLayoutId id="2147484776" r:id="rId10"/>
    <p:sldLayoutId id="2147484777" r:id="rId11"/>
    <p:sldLayoutId id="2147484778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4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0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4546" grpId="0"/>
      <p:bldP spid="100454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45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045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93945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93946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939461" name="Line 5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939462" name="Rectangle 6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19463" name="Picture 7" descr="e_11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26988"/>
            <a:ext cx="918051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967" r:id="rId1"/>
    <p:sldLayoutId id="2147484968" r:id="rId2"/>
    <p:sldLayoutId id="2147484969" r:id="rId3"/>
    <p:sldLayoutId id="2147484970" r:id="rId4"/>
    <p:sldLayoutId id="2147484971" r:id="rId5"/>
    <p:sldLayoutId id="2147484972" r:id="rId6"/>
    <p:sldLayoutId id="2147484973" r:id="rId7"/>
    <p:sldLayoutId id="2147484974" r:id="rId8"/>
    <p:sldLayoutId id="2147484975" r:id="rId9"/>
    <p:sldLayoutId id="2147484976" r:id="rId10"/>
    <p:sldLayoutId id="2147484977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3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945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394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9394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927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27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27750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b="1"/>
          </a:p>
        </p:txBody>
      </p:sp>
      <p:sp>
        <p:nvSpPr>
          <p:cNvPr id="927751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 b="1"/>
          </a:p>
        </p:txBody>
      </p:sp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978" r:id="rId1"/>
    <p:sldLayoutId id="2147484979" r:id="rId2"/>
    <p:sldLayoutId id="2147484980" r:id="rId3"/>
    <p:sldLayoutId id="2147484981" r:id="rId4"/>
    <p:sldLayoutId id="2147484982" r:id="rId5"/>
    <p:sldLayoutId id="2147484983" r:id="rId6"/>
    <p:sldLayoutId id="2147484984" r:id="rId7"/>
    <p:sldLayoutId id="2147484985" r:id="rId8"/>
    <p:sldLayoutId id="2147484986" r:id="rId9"/>
    <p:sldLayoutId id="2147484987" r:id="rId10"/>
    <p:sldLayoutId id="2147484988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2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46" grpId="0"/>
      <p:bldP spid="92774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77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277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434" name="Rectangle 2"/>
          <p:cNvSpPr>
            <a:spLocks noChangeArrowheads="1"/>
          </p:cNvSpPr>
          <p:nvPr/>
        </p:nvSpPr>
        <p:spPr bwMode="auto">
          <a:xfrm flipV="1">
            <a:off x="0" y="4437063"/>
            <a:ext cx="898525" cy="242093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rot="10800000" wrap="none" lIns="92075" tIns="46038" rIns="92075" bIns="46038" anchor="ctr"/>
          <a:lstStyle/>
          <a:p>
            <a:pPr eaLnBrk="0" latinLnBrk="0" hangingPunct="0">
              <a:spcBef>
                <a:spcPct val="50000"/>
              </a:spcBef>
              <a:defRPr/>
            </a:pPr>
            <a:endParaRPr kumimoji="0" lang="ja-JP" altLang="en-US" sz="2400">
              <a:latin typeface="Times New Roman" pitchFamily="18" charset="0"/>
            </a:endParaRPr>
          </a:p>
        </p:txBody>
      </p:sp>
      <p:sp>
        <p:nvSpPr>
          <p:cNvPr id="2322435" name="Rectangle 3"/>
          <p:cNvSpPr>
            <a:spLocks noChangeArrowheads="1"/>
          </p:cNvSpPr>
          <p:nvPr/>
        </p:nvSpPr>
        <p:spPr bwMode="auto">
          <a:xfrm>
            <a:off x="0" y="0"/>
            <a:ext cx="898525" cy="24209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latinLnBrk="0" hangingPunct="0">
              <a:spcBef>
                <a:spcPct val="50000"/>
              </a:spcBef>
              <a:defRPr/>
            </a:pPr>
            <a:endParaRPr kumimoji="0" lang="ja-JP" altLang="en-US" sz="2400">
              <a:latin typeface="Times New Roman" pitchFamily="18" charset="0"/>
            </a:endParaRPr>
          </a:p>
        </p:txBody>
      </p:sp>
      <p:grpSp>
        <p:nvGrpSpPr>
          <p:cNvPr id="21508" name="Group 4"/>
          <p:cNvGrpSpPr>
            <a:grpSpLocks/>
          </p:cNvGrpSpPr>
          <p:nvPr/>
        </p:nvGrpSpPr>
        <p:grpSpPr bwMode="auto">
          <a:xfrm>
            <a:off x="42863" y="2752725"/>
            <a:ext cx="827087" cy="3638550"/>
            <a:chOff x="0" y="1408"/>
            <a:chExt cx="567" cy="2292"/>
          </a:xfrm>
        </p:grpSpPr>
        <p:pic>
          <p:nvPicPr>
            <p:cNvPr id="21512" name="Picture 5"/>
            <p:cNvPicPr>
              <a:picLocks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flipV="1">
              <a:off x="0" y="2224"/>
              <a:ext cx="567" cy="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3" name="Picture 6"/>
            <p:cNvPicPr>
              <a:picLocks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0" y="1408"/>
              <a:ext cx="567" cy="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22439" name="Rectangle 7"/>
          <p:cNvSpPr>
            <a:spLocks noChangeArrowheads="1"/>
          </p:cNvSpPr>
          <p:nvPr/>
        </p:nvSpPr>
        <p:spPr bwMode="auto">
          <a:xfrm>
            <a:off x="957263" y="0"/>
            <a:ext cx="8243887" cy="6915150"/>
          </a:xfrm>
          <a:prstGeom prst="rect">
            <a:avLst/>
          </a:prstGeom>
          <a:solidFill>
            <a:srgbClr val="6699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2322440" name="Rectangle 8"/>
          <p:cNvSpPr>
            <a:spLocks noChangeArrowheads="1"/>
          </p:cNvSpPr>
          <p:nvPr/>
        </p:nvSpPr>
        <p:spPr bwMode="auto">
          <a:xfrm>
            <a:off x="28575" y="28575"/>
            <a:ext cx="871538" cy="68580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21511" name="Picture 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150" y="71438"/>
            <a:ext cx="814388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989" r:id="rId1"/>
    <p:sldLayoutId id="2147484990" r:id="rId2"/>
    <p:sldLayoutId id="2147484991" r:id="rId3"/>
    <p:sldLayoutId id="2147484992" r:id="rId4"/>
    <p:sldLayoutId id="2147484993" r:id="rId5"/>
    <p:sldLayoutId id="2147484994" r:id="rId6"/>
    <p:sldLayoutId id="2147484995" r:id="rId7"/>
    <p:sldLayoutId id="2147484996" r:id="rId8"/>
    <p:sldLayoutId id="2147484997" r:id="rId9"/>
    <p:sldLayoutId id="2147484998" r:id="rId10"/>
    <p:sldLayoutId id="214748499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Freeform 2"/>
          <p:cNvSpPr>
            <a:spLocks/>
          </p:cNvSpPr>
          <p:nvPr/>
        </p:nvSpPr>
        <p:spPr bwMode="auto">
          <a:xfrm>
            <a:off x="-11113" y="-26988"/>
            <a:ext cx="9155113" cy="17113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" y="803"/>
              </a:cxn>
              <a:cxn ang="0">
                <a:pos x="2823" y="511"/>
              </a:cxn>
              <a:cxn ang="0">
                <a:pos x="5767" y="1078"/>
              </a:cxn>
              <a:cxn ang="0">
                <a:pos x="5767" y="0"/>
              </a:cxn>
              <a:cxn ang="0">
                <a:pos x="0" y="0"/>
              </a:cxn>
            </a:cxnLst>
            <a:rect l="0" t="0" r="r" b="b"/>
            <a:pathLst>
              <a:path w="5767" h="1078">
                <a:moveTo>
                  <a:pt x="0" y="0"/>
                </a:moveTo>
                <a:lnTo>
                  <a:pt x="7" y="803"/>
                </a:lnTo>
                <a:cubicBezTo>
                  <a:pt x="617" y="653"/>
                  <a:pt x="921" y="478"/>
                  <a:pt x="2823" y="511"/>
                </a:cubicBezTo>
                <a:cubicBezTo>
                  <a:pt x="4725" y="545"/>
                  <a:pt x="5767" y="1030"/>
                  <a:pt x="5767" y="1078"/>
                </a:cubicBezTo>
                <a:lnTo>
                  <a:pt x="57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520195" name="Freeform 3" descr="a33693"/>
          <p:cNvSpPr>
            <a:spLocks/>
          </p:cNvSpPr>
          <p:nvPr/>
        </p:nvSpPr>
        <p:spPr bwMode="auto">
          <a:xfrm>
            <a:off x="-7938" y="-26988"/>
            <a:ext cx="9155113" cy="14208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807"/>
              </a:cxn>
              <a:cxn ang="0">
                <a:pos x="2924" y="474"/>
              </a:cxn>
              <a:cxn ang="0">
                <a:pos x="5767" y="907"/>
              </a:cxn>
              <a:cxn ang="0">
                <a:pos x="5767" y="0"/>
              </a:cxn>
              <a:cxn ang="0">
                <a:pos x="0" y="0"/>
              </a:cxn>
            </a:cxnLst>
            <a:rect l="0" t="0" r="r" b="b"/>
            <a:pathLst>
              <a:path w="5767" h="907">
                <a:moveTo>
                  <a:pt x="0" y="0"/>
                </a:moveTo>
                <a:lnTo>
                  <a:pt x="0" y="807"/>
                </a:lnTo>
                <a:cubicBezTo>
                  <a:pt x="610" y="669"/>
                  <a:pt x="1022" y="443"/>
                  <a:pt x="2924" y="474"/>
                </a:cubicBezTo>
                <a:cubicBezTo>
                  <a:pt x="4826" y="505"/>
                  <a:pt x="5767" y="863"/>
                  <a:pt x="5767" y="907"/>
                </a:cubicBezTo>
                <a:lnTo>
                  <a:pt x="5767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5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 bwMode="white">
          <a:xfrm>
            <a:off x="539750" y="115888"/>
            <a:ext cx="82089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83" r:id="rId1"/>
    <p:sldLayoutId id="2147485000" r:id="rId2"/>
    <p:sldLayoutId id="2147485001" r:id="rId3"/>
    <p:sldLayoutId id="2147485002" r:id="rId4"/>
    <p:sldLayoutId id="2147485003" r:id="rId5"/>
    <p:sldLayoutId id="2147485004" r:id="rId6"/>
    <p:sldLayoutId id="2147485005" r:id="rId7"/>
    <p:sldLayoutId id="2147485006" r:id="rId8"/>
    <p:sldLayoutId id="2147485007" r:id="rId9"/>
    <p:sldLayoutId id="2147485008" r:id="rId10"/>
    <p:sldLayoutId id="2147485009" r:id="rId11"/>
    <p:sldLayoutId id="2147485010" r:id="rId12"/>
    <p:sldLayoutId id="2147485011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u"/>
        <a:defRPr kumimoji="1" sz="28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kumimoji="1" sz="2400">
          <a:solidFill>
            <a:schemeClr val="tx2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2400">
          <a:solidFill>
            <a:schemeClr val="tx2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898525" cy="11239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latinLnBrk="0" hangingPunct="0">
              <a:spcBef>
                <a:spcPct val="50000"/>
              </a:spcBef>
              <a:defRPr/>
            </a:pPr>
            <a:endParaRPr kumimoji="0" lang="ja-JP" altLang="en-US" sz="2400">
              <a:latin typeface="Times New Roman" pitchFamily="18" charset="0"/>
            </a:endParaRP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0" y="3200400"/>
            <a:ext cx="898525" cy="3656013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latinLnBrk="0" hangingPunct="0">
              <a:spcBef>
                <a:spcPct val="50000"/>
              </a:spcBef>
              <a:defRPr/>
            </a:pPr>
            <a:endParaRPr kumimoji="0" lang="ja-JP" altLang="en-US" sz="2400">
              <a:latin typeface="Times New Roman" pitchFamily="18" charset="0"/>
            </a:endParaRPr>
          </a:p>
        </p:txBody>
      </p:sp>
      <p:pic>
        <p:nvPicPr>
          <p:cNvPr id="23556" name="Picture 4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1123950"/>
            <a:ext cx="900113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3467100"/>
            <a:ext cx="900113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900113" y="0"/>
            <a:ext cx="8243887" cy="6858000"/>
          </a:xfrm>
          <a:prstGeom prst="rect">
            <a:avLst/>
          </a:prstGeom>
          <a:solidFill>
            <a:srgbClr val="6699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012" r:id="rId1"/>
    <p:sldLayoutId id="2147485013" r:id="rId2"/>
    <p:sldLayoutId id="2147485014" r:id="rId3"/>
    <p:sldLayoutId id="2147485015" r:id="rId4"/>
    <p:sldLayoutId id="2147485016" r:id="rId5"/>
    <p:sldLayoutId id="2147485017" r:id="rId6"/>
    <p:sldLayoutId id="2147485018" r:id="rId7"/>
    <p:sldLayoutId id="2147485019" r:id="rId8"/>
    <p:sldLayoutId id="2147485020" r:id="rId9"/>
    <p:sldLayoutId id="2147485021" r:id="rId10"/>
    <p:sldLayoutId id="2147485022" r:id="rId11"/>
    <p:sldLayoutId id="2147485023" r:id="rId12"/>
    <p:sldLayoutId id="2147485024" r:id="rId13"/>
    <p:sldLayoutId id="2147485025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72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72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72390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272391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272392" name="AutoShape 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93175" y="6597650"/>
            <a:ext cx="287338" cy="260350"/>
          </a:xfrm>
          <a:prstGeom prst="actionButtonBackPrevious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026" r:id="rId1"/>
    <p:sldLayoutId id="2147485027" r:id="rId2"/>
    <p:sldLayoutId id="2147485028" r:id="rId3"/>
    <p:sldLayoutId id="2147485029" r:id="rId4"/>
    <p:sldLayoutId id="2147485030" r:id="rId5"/>
    <p:sldLayoutId id="2147485031" r:id="rId6"/>
    <p:sldLayoutId id="2147485032" r:id="rId7"/>
    <p:sldLayoutId id="2147485033" r:id="rId8"/>
    <p:sldLayoutId id="2147485034" r:id="rId9"/>
    <p:sldLayoutId id="2147485035" r:id="rId10"/>
    <p:sldLayoutId id="2147485036" r:id="rId11"/>
    <p:sldLayoutId id="2147485037" r:id="rId12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5038" r:id="rId1"/>
    <p:sldLayoutId id="2147485039" r:id="rId2"/>
    <p:sldLayoutId id="2147485040" r:id="rId3"/>
    <p:sldLayoutId id="2147485041" r:id="rId4"/>
    <p:sldLayoutId id="2147485042" r:id="rId5"/>
    <p:sldLayoutId id="2147485043" r:id="rId6"/>
    <p:sldLayoutId id="2147485044" r:id="rId7"/>
    <p:sldLayoutId id="2147485045" r:id="rId8"/>
    <p:sldLayoutId id="2147485046" r:id="rId9"/>
    <p:sldLayoutId id="2147485047" r:id="rId10"/>
    <p:sldLayoutId id="2147485048" r:id="rId11"/>
    <p:sldLayoutId id="214748504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 flipV="1">
            <a:off x="0" y="4437063"/>
            <a:ext cx="898525" cy="242093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rot="10800000" wrap="none" lIns="92075" tIns="46038" rIns="92075" bIns="46038" anchor="ctr"/>
          <a:lstStyle/>
          <a:p>
            <a:pPr eaLnBrk="0" latinLnBrk="0" hangingPunct="0">
              <a:spcBef>
                <a:spcPct val="50000"/>
              </a:spcBef>
              <a:defRPr/>
            </a:pPr>
            <a:endParaRPr kumimoji="0" lang="ja-JP" altLang="en-US" sz="2400">
              <a:latin typeface="Times New Roman" pitchFamily="18" charset="0"/>
            </a:endParaRP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0" y="0"/>
            <a:ext cx="898525" cy="24209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latinLnBrk="0" hangingPunct="0">
              <a:spcBef>
                <a:spcPct val="50000"/>
              </a:spcBef>
              <a:defRPr/>
            </a:pPr>
            <a:endParaRPr kumimoji="0" lang="ja-JP" altLang="en-US" sz="2400">
              <a:latin typeface="Times New Roman" pitchFamily="18" charset="0"/>
            </a:endParaRP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42863" y="2752725"/>
            <a:ext cx="827087" cy="3638550"/>
            <a:chOff x="0" y="1408"/>
            <a:chExt cx="567" cy="2292"/>
          </a:xfrm>
        </p:grpSpPr>
        <p:pic>
          <p:nvPicPr>
            <p:cNvPr id="25608" name="Picture 5"/>
            <p:cNvPicPr>
              <a:picLocks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 flipV="1">
              <a:off x="0" y="2224"/>
              <a:ext cx="567" cy="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9" name="Picture 6"/>
            <p:cNvPicPr>
              <a:picLocks noChangeArrowheads="1"/>
            </p:cNvPicPr>
            <p:nvPr userDrawn="1"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0" y="1408"/>
              <a:ext cx="567" cy="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957263" y="0"/>
            <a:ext cx="8243887" cy="6915150"/>
          </a:xfrm>
          <a:prstGeom prst="rect">
            <a:avLst/>
          </a:prstGeom>
          <a:solidFill>
            <a:srgbClr val="6699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28575" y="28575"/>
            <a:ext cx="871538" cy="68580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25607" name="Picture 9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7150" y="71438"/>
            <a:ext cx="814388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050" r:id="rId1"/>
    <p:sldLayoutId id="2147485051" r:id="rId2"/>
    <p:sldLayoutId id="2147485052" r:id="rId3"/>
    <p:sldLayoutId id="2147485053" r:id="rId4"/>
    <p:sldLayoutId id="2147485054" r:id="rId5"/>
    <p:sldLayoutId id="2147485055" r:id="rId6"/>
    <p:sldLayoutId id="2147485056" r:id="rId7"/>
    <p:sldLayoutId id="2147485057" r:id="rId8"/>
    <p:sldLayoutId id="2147485058" r:id="rId9"/>
    <p:sldLayoutId id="2147485059" r:id="rId10"/>
    <p:sldLayoutId id="2147485060" r:id="rId11"/>
    <p:sldLayoutId id="2147485061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5" cstate="print"/>
          <a:srcRect t="13071"/>
          <a:stretch>
            <a:fillRect/>
          </a:stretch>
        </p:blipFill>
        <p:spPr bwMode="auto">
          <a:xfrm>
            <a:off x="0" y="0"/>
            <a:ext cx="91948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56006" name="Line 6"/>
          <p:cNvSpPr>
            <a:spLocks noChangeShapeType="1"/>
          </p:cNvSpPr>
          <p:nvPr/>
        </p:nvSpPr>
        <p:spPr bwMode="auto">
          <a:xfrm>
            <a:off x="0" y="720725"/>
            <a:ext cx="9180513" cy="0"/>
          </a:xfrm>
          <a:prstGeom prst="line">
            <a:avLst/>
          </a:prstGeom>
          <a:noFill/>
          <a:ln w="76200" cmpd="tri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256007" name="Rectangle 7"/>
          <p:cNvSpPr>
            <a:spLocks noChangeArrowheads="1"/>
          </p:cNvSpPr>
          <p:nvPr/>
        </p:nvSpPr>
        <p:spPr bwMode="auto">
          <a:xfrm>
            <a:off x="0" y="765175"/>
            <a:ext cx="9201150" cy="6149975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062" r:id="rId1"/>
    <p:sldLayoutId id="2147485063" r:id="rId2"/>
    <p:sldLayoutId id="2147485064" r:id="rId3"/>
    <p:sldLayoutId id="2147485065" r:id="rId4"/>
    <p:sldLayoutId id="2147485066" r:id="rId5"/>
    <p:sldLayoutId id="2147485067" r:id="rId6"/>
    <p:sldLayoutId id="2147485068" r:id="rId7"/>
    <p:sldLayoutId id="2147485069" r:id="rId8"/>
    <p:sldLayoutId id="2147485070" r:id="rId9"/>
    <p:sldLayoutId id="2147485071" r:id="rId10"/>
    <p:sldLayoutId id="2147485072" r:id="rId11"/>
    <p:sldLayoutId id="2147485073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60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5600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15" cstate="print"/>
          <a:srcRect t="13071"/>
          <a:stretch>
            <a:fillRect/>
          </a:stretch>
        </p:blipFill>
        <p:spPr bwMode="auto">
          <a:xfrm>
            <a:off x="0" y="0"/>
            <a:ext cx="91948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9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694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694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694150" name="Line 6"/>
          <p:cNvSpPr>
            <a:spLocks noChangeShapeType="1"/>
          </p:cNvSpPr>
          <p:nvPr/>
        </p:nvSpPr>
        <p:spPr bwMode="auto">
          <a:xfrm>
            <a:off x="0" y="720725"/>
            <a:ext cx="9180513" cy="0"/>
          </a:xfrm>
          <a:prstGeom prst="line">
            <a:avLst/>
          </a:prstGeom>
          <a:noFill/>
          <a:ln w="76200" cmpd="tri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2694151" name="Rectangle 7"/>
          <p:cNvSpPr>
            <a:spLocks noChangeArrowheads="1"/>
          </p:cNvSpPr>
          <p:nvPr/>
        </p:nvSpPr>
        <p:spPr bwMode="auto">
          <a:xfrm>
            <a:off x="0" y="765175"/>
            <a:ext cx="9201150" cy="6149975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074" r:id="rId1"/>
    <p:sldLayoutId id="2147485075" r:id="rId2"/>
    <p:sldLayoutId id="2147485076" r:id="rId3"/>
    <p:sldLayoutId id="2147485077" r:id="rId4"/>
    <p:sldLayoutId id="2147485078" r:id="rId5"/>
    <p:sldLayoutId id="2147485079" r:id="rId6"/>
    <p:sldLayoutId id="2147485080" r:id="rId7"/>
    <p:sldLayoutId id="2147485081" r:id="rId8"/>
    <p:sldLayoutId id="2147485082" r:id="rId9"/>
    <p:sldLayoutId id="2147485083" r:id="rId10"/>
    <p:sldLayoutId id="2147485084" r:id="rId11"/>
    <p:sldLayoutId id="2147485085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9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414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94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6941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39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39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9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9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49582E0-4FBB-43C3-998E-8617DE81FDC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pic>
        <p:nvPicPr>
          <p:cNvPr id="3079" name="Picture 7" descr="녹색 대리석"/>
          <p:cNvPicPr>
            <a:picLocks noChangeAspect="1" noChangeArrowheads="1"/>
          </p:cNvPicPr>
          <p:nvPr/>
        </p:nvPicPr>
        <p:blipFill>
          <a:blip r:embed="rId14" cstate="print"/>
          <a:srcRect l="2748" t="2205" r="2484" b="2646"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39368" name="AutoShape 8"/>
          <p:cNvSpPr>
            <a:spLocks noChangeArrowheads="1"/>
          </p:cNvSpPr>
          <p:nvPr/>
        </p:nvSpPr>
        <p:spPr bwMode="auto">
          <a:xfrm>
            <a:off x="0" y="0"/>
            <a:ext cx="9180513" cy="836613"/>
          </a:xfrm>
          <a:prstGeom prst="cube">
            <a:avLst>
              <a:gd name="adj" fmla="val 3333"/>
            </a:avLst>
          </a:prstGeom>
          <a:gradFill rotWithShape="0">
            <a:gsLst>
              <a:gs pos="0">
                <a:srgbClr val="3366FF"/>
              </a:gs>
              <a:gs pos="100000">
                <a:srgbClr val="3366FF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ko-KR" sz="1100" b="1">
              <a:solidFill>
                <a:srgbClr val="CCFF33"/>
              </a:solidFill>
              <a:latin typeface="휴먼새내기체" pitchFamily="18" charset="-127"/>
              <a:ea typeface="휴먼새내기체" pitchFamily="18" charset="-127"/>
            </a:endParaRPr>
          </a:p>
        </p:txBody>
      </p:sp>
      <p:sp>
        <p:nvSpPr>
          <p:cNvPr id="1039369" name="Rectangle 9"/>
          <p:cNvSpPr>
            <a:spLocks noChangeArrowheads="1"/>
          </p:cNvSpPr>
          <p:nvPr/>
        </p:nvSpPr>
        <p:spPr bwMode="auto">
          <a:xfrm>
            <a:off x="117475" y="82550"/>
            <a:ext cx="8918575" cy="606425"/>
          </a:xfrm>
          <a:prstGeom prst="rect">
            <a:avLst/>
          </a:prstGeom>
          <a:gradFill rotWithShape="0">
            <a:gsLst>
              <a:gs pos="0">
                <a:srgbClr val="3366FF">
                  <a:gamma/>
                  <a:shade val="46275"/>
                  <a:invGamma/>
                </a:srgbClr>
              </a:gs>
              <a:gs pos="100000">
                <a:srgbClr val="3366FF"/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ko-KR" sz="2600">
              <a:solidFill>
                <a:srgbClr val="CC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1039370" name="Rectangle 10"/>
          <p:cNvSpPr>
            <a:spLocks noChangeArrowheads="1"/>
          </p:cNvSpPr>
          <p:nvPr/>
        </p:nvSpPr>
        <p:spPr bwMode="auto">
          <a:xfrm>
            <a:off x="34925" y="836613"/>
            <a:ext cx="9109075" cy="6021387"/>
          </a:xfrm>
          <a:prstGeom prst="rect">
            <a:avLst/>
          </a:prstGeom>
          <a:noFill/>
          <a:ln w="76200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79" r:id="rId1"/>
    <p:sldLayoutId id="2147484780" r:id="rId2"/>
    <p:sldLayoutId id="2147484781" r:id="rId3"/>
    <p:sldLayoutId id="2147484782" r:id="rId4"/>
    <p:sldLayoutId id="2147484783" r:id="rId5"/>
    <p:sldLayoutId id="2147484784" r:id="rId6"/>
    <p:sldLayoutId id="2147484785" r:id="rId7"/>
    <p:sldLayoutId id="2147484786" r:id="rId8"/>
    <p:sldLayoutId id="2147484787" r:id="rId9"/>
    <p:sldLayoutId id="2147484788" r:id="rId10"/>
    <p:sldLayoutId id="214748478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1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699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086" r:id="rId1"/>
    <p:sldLayoutId id="2147485087" r:id="rId2"/>
    <p:sldLayoutId id="2147485088" r:id="rId3"/>
    <p:sldLayoutId id="2147485089" r:id="rId4"/>
    <p:sldLayoutId id="2147485090" r:id="rId5"/>
    <p:sldLayoutId id="2147485091" r:id="rId6"/>
    <p:sldLayoutId id="2147485092" r:id="rId7"/>
    <p:sldLayoutId id="2147485093" r:id="rId8"/>
    <p:sldLayoutId id="2147485094" r:id="rId9"/>
    <p:sldLayoutId id="2147485095" r:id="rId10"/>
    <p:sldLayoutId id="2147485096" r:id="rId11"/>
    <p:sldLayoutId id="2147485097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2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88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882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882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882567" name="Line 7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2882568" name="Rectangle 8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29704" name="Picture 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098" r:id="rId1"/>
    <p:sldLayoutId id="2147485099" r:id="rId2"/>
    <p:sldLayoutId id="2147485100" r:id="rId3"/>
    <p:sldLayoutId id="2147485101" r:id="rId4"/>
    <p:sldLayoutId id="2147485102" r:id="rId5"/>
    <p:sldLayoutId id="2147485103" r:id="rId6"/>
    <p:sldLayoutId id="2147485104" r:id="rId7"/>
    <p:sldLayoutId id="2147485105" r:id="rId8"/>
    <p:sldLayoutId id="2147485106" r:id="rId9"/>
    <p:sldLayoutId id="2147485107" r:id="rId10"/>
    <p:sldLayoutId id="2147485108" r:id="rId11"/>
    <p:sldLayoutId id="2147485109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8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8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2562" grpId="0"/>
      <p:bldP spid="288256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825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88256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695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695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95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95750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695751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33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110" r:id="rId1"/>
    <p:sldLayoutId id="2147485111" r:id="rId2"/>
    <p:sldLayoutId id="2147485112" r:id="rId3"/>
    <p:sldLayoutId id="2147485113" r:id="rId4"/>
    <p:sldLayoutId id="2147485114" r:id="rId5"/>
    <p:sldLayoutId id="2147485115" r:id="rId6"/>
    <p:sldLayoutId id="2147485116" r:id="rId7"/>
    <p:sldLayoutId id="2147485117" r:id="rId8"/>
    <p:sldLayoutId id="2147485118" r:id="rId9"/>
    <p:sldLayoutId id="2147485119" r:id="rId10"/>
    <p:sldLayoutId id="2147485120" r:id="rId11"/>
    <p:sldLayoutId id="2147485121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95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95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5746" grpId="0"/>
      <p:bldP spid="169574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957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6957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8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22" r:id="rId1"/>
    <p:sldLayoutId id="2147485123" r:id="rId2"/>
    <p:sldLayoutId id="2147485124" r:id="rId3"/>
    <p:sldLayoutId id="2147485125" r:id="rId4"/>
    <p:sldLayoutId id="2147485126" r:id="rId5"/>
    <p:sldLayoutId id="2147485127" r:id="rId6"/>
    <p:sldLayoutId id="2147485128" r:id="rId7"/>
    <p:sldLayoutId id="2147485129" r:id="rId8"/>
    <p:sldLayoutId id="2147485130" r:id="rId9"/>
    <p:sldLayoutId id="2147485131" r:id="rId10"/>
    <p:sldLayoutId id="2147485132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93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93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937414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937415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1937416" name="AutoShape 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893175" y="6597650"/>
            <a:ext cx="287338" cy="260350"/>
          </a:xfrm>
          <a:prstGeom prst="actionButtonBackPrevious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33" r:id="rId1"/>
    <p:sldLayoutId id="2147485134" r:id="rId2"/>
    <p:sldLayoutId id="2147485135" r:id="rId3"/>
    <p:sldLayoutId id="2147485136" r:id="rId4"/>
    <p:sldLayoutId id="2147485137" r:id="rId5"/>
    <p:sldLayoutId id="2147485138" r:id="rId6"/>
    <p:sldLayoutId id="2147485139" r:id="rId7"/>
    <p:sldLayoutId id="2147485140" r:id="rId8"/>
    <p:sldLayoutId id="2147485141" r:id="rId9"/>
    <p:sldLayoutId id="2147485142" r:id="rId10"/>
    <p:sldLayoutId id="2147485143" r:id="rId11"/>
    <p:sldLayoutId id="2147485144" r:id="rId12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1318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45" r:id="rId1"/>
    <p:sldLayoutId id="2147485146" r:id="rId2"/>
    <p:sldLayoutId id="2147485147" r:id="rId3"/>
    <p:sldLayoutId id="2147485148" r:id="rId4"/>
    <p:sldLayoutId id="2147485149" r:id="rId5"/>
    <p:sldLayoutId id="2147485150" r:id="rId6"/>
    <p:sldLayoutId id="2147485151" r:id="rId7"/>
    <p:sldLayoutId id="2147485152" r:id="rId8"/>
    <p:sldLayoutId id="2147485153" r:id="rId9"/>
    <p:sldLayoutId id="2147485154" r:id="rId10"/>
    <p:sldLayoutId id="2147485155" r:id="rId11"/>
    <p:sldLayoutId id="2147485156" r:id="rId12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8246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38247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157" r:id="rId1"/>
    <p:sldLayoutId id="2147485158" r:id="rId2"/>
    <p:sldLayoutId id="2147485159" r:id="rId3"/>
    <p:sldLayoutId id="2147485160" r:id="rId4"/>
    <p:sldLayoutId id="2147485161" r:id="rId5"/>
    <p:sldLayoutId id="2147485162" r:id="rId6"/>
    <p:sldLayoutId id="2147485163" r:id="rId7"/>
    <p:sldLayoutId id="2147485164" r:id="rId8"/>
    <p:sldLayoutId id="2147485165" r:id="rId9"/>
    <p:sldLayoutId id="2147485166" r:id="rId10"/>
    <p:sldLayoutId id="2147485167" r:id="rId11"/>
    <p:sldLayoutId id="2147485168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2" grpId="0"/>
      <p:bldP spid="13824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82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382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69" r:id="rId1"/>
    <p:sldLayoutId id="2147485170" r:id="rId2"/>
    <p:sldLayoutId id="2147485171" r:id="rId3"/>
    <p:sldLayoutId id="2147485172" r:id="rId4"/>
    <p:sldLayoutId id="2147485173" r:id="rId5"/>
    <p:sldLayoutId id="2147485174" r:id="rId6"/>
    <p:sldLayoutId id="2147485175" r:id="rId7"/>
    <p:sldLayoutId id="2147485176" r:id="rId8"/>
    <p:sldLayoutId id="2147485177" r:id="rId9"/>
    <p:sldLayoutId id="2147485178" r:id="rId10"/>
    <p:sldLayoutId id="2147485179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5180" r:id="rId1"/>
    <p:sldLayoutId id="2147485181" r:id="rId2"/>
    <p:sldLayoutId id="2147485182" r:id="rId3"/>
    <p:sldLayoutId id="2147485183" r:id="rId4"/>
    <p:sldLayoutId id="2147485184" r:id="rId5"/>
    <p:sldLayoutId id="2147485185" r:id="rId6"/>
    <p:sldLayoutId id="2147485186" r:id="rId7"/>
    <p:sldLayoutId id="2147485187" r:id="rId8"/>
    <p:sldLayoutId id="2147485188" r:id="rId9"/>
    <p:sldLayoutId id="2147485189" r:id="rId10"/>
    <p:sldLayoutId id="214748519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54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4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466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45466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191" r:id="rId1"/>
    <p:sldLayoutId id="2147485192" r:id="rId2"/>
    <p:sldLayoutId id="2147485193" r:id="rId3"/>
    <p:sldLayoutId id="2147485194" r:id="rId4"/>
    <p:sldLayoutId id="2147485195" r:id="rId5"/>
    <p:sldLayoutId id="2147485196" r:id="rId6"/>
    <p:sldLayoutId id="2147485197" r:id="rId7"/>
    <p:sldLayoutId id="2147485198" r:id="rId8"/>
    <p:sldLayoutId id="2147485199" r:id="rId9"/>
    <p:sldLayoutId id="2147485200" r:id="rId10"/>
    <p:sldLayoutId id="2147485201" r:id="rId11"/>
    <p:sldLayoutId id="2147485202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4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54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58" grpId="0"/>
      <p:bldP spid="45465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46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546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1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699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90" r:id="rId1"/>
    <p:sldLayoutId id="2147484791" r:id="rId2"/>
    <p:sldLayoutId id="2147484792" r:id="rId3"/>
    <p:sldLayoutId id="2147484793" r:id="rId4"/>
    <p:sldLayoutId id="2147484794" r:id="rId5"/>
    <p:sldLayoutId id="2147484795" r:id="rId6"/>
    <p:sldLayoutId id="2147484796" r:id="rId7"/>
    <p:sldLayoutId id="2147484797" r:id="rId8"/>
    <p:sldLayoutId id="2147484798" r:id="rId9"/>
    <p:sldLayoutId id="2147484799" r:id="rId10"/>
    <p:sldLayoutId id="2147484800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15" cstate="print"/>
          <a:srcRect t="13071"/>
          <a:stretch>
            <a:fillRect/>
          </a:stretch>
        </p:blipFill>
        <p:spPr bwMode="auto">
          <a:xfrm>
            <a:off x="0" y="0"/>
            <a:ext cx="91948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50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0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0566" name="Line 6"/>
          <p:cNvSpPr>
            <a:spLocks noChangeShapeType="1"/>
          </p:cNvSpPr>
          <p:nvPr/>
        </p:nvSpPr>
        <p:spPr bwMode="auto">
          <a:xfrm>
            <a:off x="0" y="720725"/>
            <a:ext cx="9180513" cy="0"/>
          </a:xfrm>
          <a:prstGeom prst="line">
            <a:avLst/>
          </a:prstGeom>
          <a:noFill/>
          <a:ln w="76200" cmpd="tri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450567" name="Rectangle 7"/>
          <p:cNvSpPr>
            <a:spLocks noChangeArrowheads="1"/>
          </p:cNvSpPr>
          <p:nvPr/>
        </p:nvSpPr>
        <p:spPr bwMode="auto">
          <a:xfrm>
            <a:off x="0" y="765175"/>
            <a:ext cx="9201150" cy="6149975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03" r:id="rId1"/>
    <p:sldLayoutId id="2147485204" r:id="rId2"/>
    <p:sldLayoutId id="2147485205" r:id="rId3"/>
    <p:sldLayoutId id="2147485206" r:id="rId4"/>
    <p:sldLayoutId id="2147485207" r:id="rId5"/>
    <p:sldLayoutId id="2147485208" r:id="rId6"/>
    <p:sldLayoutId id="2147485209" r:id="rId7"/>
    <p:sldLayoutId id="2147485210" r:id="rId8"/>
    <p:sldLayoutId id="2147485211" r:id="rId9"/>
    <p:sldLayoutId id="2147485212" r:id="rId10"/>
    <p:sldLayoutId id="2147485213" r:id="rId11"/>
    <p:sldLayoutId id="2147485214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6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05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5056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CD19E579-328B-49F6-9D1C-21A8C1691FB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pic>
        <p:nvPicPr>
          <p:cNvPr id="38919" name="Picture 7" descr="녹색 대리석"/>
          <p:cNvPicPr>
            <a:picLocks noChangeAspect="1" noChangeArrowheads="1"/>
          </p:cNvPicPr>
          <p:nvPr/>
        </p:nvPicPr>
        <p:blipFill>
          <a:blip r:embed="rId14" cstate="print"/>
          <a:srcRect l="2748" t="2203" r="2484" b="2646"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215" r:id="rId1"/>
    <p:sldLayoutId id="2147485216" r:id="rId2"/>
    <p:sldLayoutId id="2147485217" r:id="rId3"/>
    <p:sldLayoutId id="2147485218" r:id="rId4"/>
    <p:sldLayoutId id="2147485219" r:id="rId5"/>
    <p:sldLayoutId id="2147485220" r:id="rId6"/>
    <p:sldLayoutId id="2147485221" r:id="rId7"/>
    <p:sldLayoutId id="2147485222" r:id="rId8"/>
    <p:sldLayoutId id="2147485223" r:id="rId9"/>
    <p:sldLayoutId id="2147485224" r:id="rId10"/>
    <p:sldLayoutId id="214748522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834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34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34567" name="Line 7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834568" name="Rectangle 8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834569" name="AutoShape 9">
            <a:hlinkClick r:id="rId1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93175" y="6597650"/>
            <a:ext cx="287338" cy="260350"/>
          </a:xfrm>
          <a:prstGeom prst="actionButtonBackPrevious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39945" name="Picture 1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226" r:id="rId1"/>
    <p:sldLayoutId id="2147485227" r:id="rId2"/>
    <p:sldLayoutId id="2147485228" r:id="rId3"/>
    <p:sldLayoutId id="2147485229" r:id="rId4"/>
    <p:sldLayoutId id="2147485230" r:id="rId5"/>
    <p:sldLayoutId id="2147485231" r:id="rId6"/>
    <p:sldLayoutId id="2147485232" r:id="rId7"/>
    <p:sldLayoutId id="2147485233" r:id="rId8"/>
    <p:sldLayoutId id="2147485234" r:id="rId9"/>
    <p:sldLayoutId id="2147485235" r:id="rId10"/>
    <p:sldLayoutId id="2147485236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34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34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562" grpId="0"/>
      <p:bldP spid="83456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45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3456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841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41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41734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841735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0000CC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1737" name="AutoShape 9">
            <a:hlinkClick r:id="rId1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93175" y="6597650"/>
            <a:ext cx="287338" cy="260350"/>
          </a:xfrm>
          <a:prstGeom prst="actionButtonBackPrevious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37" r:id="rId1"/>
    <p:sldLayoutId id="2147485238" r:id="rId2"/>
    <p:sldLayoutId id="2147485239" r:id="rId3"/>
    <p:sldLayoutId id="2147485240" r:id="rId4"/>
    <p:sldLayoutId id="2147485241" r:id="rId5"/>
    <p:sldLayoutId id="2147485242" r:id="rId6"/>
    <p:sldLayoutId id="2147485243" r:id="rId7"/>
    <p:sldLayoutId id="2147485244" r:id="rId8"/>
    <p:sldLayoutId id="2147485245" r:id="rId9"/>
    <p:sldLayoutId id="2147485246" r:id="rId10"/>
    <p:sldLayoutId id="2147485247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4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4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1730" grpId="0"/>
      <p:bldP spid="84173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17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417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927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27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27750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927751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248" r:id="rId1"/>
    <p:sldLayoutId id="2147485249" r:id="rId2"/>
    <p:sldLayoutId id="2147485250" r:id="rId3"/>
    <p:sldLayoutId id="2147485251" r:id="rId4"/>
    <p:sldLayoutId id="2147485252" r:id="rId5"/>
    <p:sldLayoutId id="2147485253" r:id="rId6"/>
    <p:sldLayoutId id="2147485254" r:id="rId7"/>
    <p:sldLayoutId id="2147485255" r:id="rId8"/>
    <p:sldLayoutId id="2147485256" r:id="rId9"/>
    <p:sldLayoutId id="2147485257" r:id="rId10"/>
    <p:sldLayoutId id="2147485258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2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46" grpId="0"/>
      <p:bldP spid="92774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77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277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832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832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32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32966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832967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259" r:id="rId1"/>
    <p:sldLayoutId id="2147485260" r:id="rId2"/>
    <p:sldLayoutId id="2147485261" r:id="rId3"/>
    <p:sldLayoutId id="2147485262" r:id="rId4"/>
    <p:sldLayoutId id="2147485263" r:id="rId5"/>
    <p:sldLayoutId id="2147485264" r:id="rId6"/>
    <p:sldLayoutId id="2147485265" r:id="rId7"/>
    <p:sldLayoutId id="2147485266" r:id="rId8"/>
    <p:sldLayoutId id="2147485267" r:id="rId9"/>
    <p:sldLayoutId id="2147485268" r:id="rId10"/>
    <p:sldLayoutId id="2147485269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2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32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62" grpId="0"/>
      <p:bldP spid="183296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329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83296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434" name="Rectangle 2"/>
          <p:cNvSpPr>
            <a:spLocks noChangeArrowheads="1"/>
          </p:cNvSpPr>
          <p:nvPr/>
        </p:nvSpPr>
        <p:spPr bwMode="auto">
          <a:xfrm flipV="1">
            <a:off x="0" y="4437063"/>
            <a:ext cx="898525" cy="242093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rot="10800000" wrap="none" lIns="92075" tIns="46038" rIns="92075" bIns="46038" anchor="ctr"/>
          <a:lstStyle/>
          <a:p>
            <a:pPr eaLnBrk="0" latinLnBrk="0" hangingPunct="0">
              <a:spcBef>
                <a:spcPct val="50000"/>
              </a:spcBef>
              <a:defRPr/>
            </a:pPr>
            <a:endParaRPr kumimoji="0" lang="ja-JP" altLang="en-US" sz="2400">
              <a:latin typeface="Times New Roman" pitchFamily="18" charset="0"/>
            </a:endParaRPr>
          </a:p>
        </p:txBody>
      </p:sp>
      <p:sp>
        <p:nvSpPr>
          <p:cNvPr id="2322435" name="Rectangle 3"/>
          <p:cNvSpPr>
            <a:spLocks noChangeArrowheads="1"/>
          </p:cNvSpPr>
          <p:nvPr/>
        </p:nvSpPr>
        <p:spPr bwMode="auto">
          <a:xfrm>
            <a:off x="0" y="0"/>
            <a:ext cx="898525" cy="24209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latinLnBrk="0" hangingPunct="0">
              <a:spcBef>
                <a:spcPct val="50000"/>
              </a:spcBef>
              <a:defRPr/>
            </a:pPr>
            <a:endParaRPr kumimoji="0" lang="ja-JP" altLang="en-US" sz="2400">
              <a:latin typeface="Times New Roman" pitchFamily="18" charset="0"/>
            </a:endParaRPr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42863" y="2752725"/>
            <a:ext cx="827087" cy="3638550"/>
            <a:chOff x="0" y="1408"/>
            <a:chExt cx="567" cy="2292"/>
          </a:xfrm>
        </p:grpSpPr>
        <p:pic>
          <p:nvPicPr>
            <p:cNvPr id="44040" name="Picture 5"/>
            <p:cNvPicPr>
              <a:picLocks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flipV="1">
              <a:off x="0" y="2224"/>
              <a:ext cx="567" cy="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41" name="Picture 6"/>
            <p:cNvPicPr>
              <a:picLocks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0" y="1408"/>
              <a:ext cx="567" cy="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22439" name="Rectangle 7"/>
          <p:cNvSpPr>
            <a:spLocks noChangeArrowheads="1"/>
          </p:cNvSpPr>
          <p:nvPr/>
        </p:nvSpPr>
        <p:spPr bwMode="auto">
          <a:xfrm>
            <a:off x="957263" y="0"/>
            <a:ext cx="8243887" cy="6915150"/>
          </a:xfrm>
          <a:prstGeom prst="rect">
            <a:avLst/>
          </a:prstGeom>
          <a:solidFill>
            <a:srgbClr val="6699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2322440" name="Rectangle 8"/>
          <p:cNvSpPr>
            <a:spLocks noChangeArrowheads="1"/>
          </p:cNvSpPr>
          <p:nvPr/>
        </p:nvSpPr>
        <p:spPr bwMode="auto">
          <a:xfrm>
            <a:off x="28575" y="28575"/>
            <a:ext cx="871538" cy="68580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44039" name="Picture 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150" y="71438"/>
            <a:ext cx="814388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270" r:id="rId1"/>
    <p:sldLayoutId id="2147485271" r:id="rId2"/>
    <p:sldLayoutId id="2147485272" r:id="rId3"/>
    <p:sldLayoutId id="2147485273" r:id="rId4"/>
    <p:sldLayoutId id="2147485274" r:id="rId5"/>
    <p:sldLayoutId id="2147485275" r:id="rId6"/>
    <p:sldLayoutId id="2147485276" r:id="rId7"/>
    <p:sldLayoutId id="2147485277" r:id="rId8"/>
    <p:sldLayoutId id="2147485278" r:id="rId9"/>
    <p:sldLayoutId id="2147485279" r:id="rId10"/>
    <p:sldLayoutId id="2147485280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81" r:id="rId1"/>
    <p:sldLayoutId id="2147485282" r:id="rId2"/>
    <p:sldLayoutId id="2147485283" r:id="rId3"/>
    <p:sldLayoutId id="2147485284" r:id="rId4"/>
    <p:sldLayoutId id="2147485285" r:id="rId5"/>
    <p:sldLayoutId id="2147485286" r:id="rId6"/>
    <p:sldLayoutId id="2147485287" r:id="rId7"/>
    <p:sldLayoutId id="2147485288" r:id="rId8"/>
    <p:sldLayoutId id="2147485289" r:id="rId9"/>
    <p:sldLayoutId id="2147485290" r:id="rId10"/>
    <p:sldLayoutId id="2147485291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9130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292" r:id="rId1"/>
    <p:sldLayoutId id="2147485293" r:id="rId2"/>
    <p:sldLayoutId id="2147485294" r:id="rId3"/>
    <p:sldLayoutId id="2147485295" r:id="rId4"/>
    <p:sldLayoutId id="2147485296" r:id="rId5"/>
    <p:sldLayoutId id="2147485297" r:id="rId6"/>
    <p:sldLayoutId id="2147485298" r:id="rId7"/>
    <p:sldLayoutId id="2147485299" r:id="rId8"/>
    <p:sldLayoutId id="2147485300" r:id="rId9"/>
    <p:sldLayoutId id="2147485301" r:id="rId10"/>
    <p:sldLayoutId id="2147485302" r:id="rId11"/>
    <p:sldLayoutId id="2147485303" r:id="rId12"/>
    <p:sldLayoutId id="2147485304" r:id="rId13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5305" r:id="rId1"/>
    <p:sldLayoutId id="2147485306" r:id="rId2"/>
    <p:sldLayoutId id="2147485307" r:id="rId3"/>
    <p:sldLayoutId id="2147485308" r:id="rId4"/>
    <p:sldLayoutId id="2147485309" r:id="rId5"/>
    <p:sldLayoutId id="2147485310" r:id="rId6"/>
    <p:sldLayoutId id="2147485311" r:id="rId7"/>
    <p:sldLayoutId id="2147485312" r:id="rId8"/>
    <p:sldLayoutId id="2147485313" r:id="rId9"/>
    <p:sldLayoutId id="2147485314" r:id="rId10"/>
    <p:sldLayoutId id="214748531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62" name="Rectangle 2"/>
          <p:cNvSpPr>
            <a:spLocks noChangeArrowheads="1"/>
          </p:cNvSpPr>
          <p:nvPr/>
        </p:nvSpPr>
        <p:spPr bwMode="auto">
          <a:xfrm flipV="1">
            <a:off x="0" y="4437063"/>
            <a:ext cx="898525" cy="242093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rot="10800000" wrap="none" lIns="92075" tIns="46038" rIns="92075" bIns="46038" anchor="ctr"/>
          <a:lstStyle/>
          <a:p>
            <a:pPr eaLnBrk="0" latinLnBrk="0" hangingPunct="0">
              <a:spcBef>
                <a:spcPct val="50000"/>
              </a:spcBef>
              <a:defRPr/>
            </a:pPr>
            <a:endParaRPr kumimoji="0" lang="ja-JP" altLang="en-US" sz="2400">
              <a:latin typeface="Times New Roman" pitchFamily="18" charset="0"/>
            </a:endParaRPr>
          </a:p>
        </p:txBody>
      </p:sp>
      <p:sp>
        <p:nvSpPr>
          <p:cNvPr id="1218563" name="Rectangle 3"/>
          <p:cNvSpPr>
            <a:spLocks noChangeArrowheads="1"/>
          </p:cNvSpPr>
          <p:nvPr/>
        </p:nvSpPr>
        <p:spPr bwMode="auto">
          <a:xfrm>
            <a:off x="0" y="0"/>
            <a:ext cx="898525" cy="24209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latinLnBrk="0" hangingPunct="0">
              <a:spcBef>
                <a:spcPct val="50000"/>
              </a:spcBef>
              <a:defRPr/>
            </a:pPr>
            <a:endParaRPr kumimoji="0" lang="ja-JP" altLang="en-US" sz="2400">
              <a:latin typeface="Times New Roman" pitchFamily="18" charset="0"/>
            </a:endParaRPr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42863" y="2752725"/>
            <a:ext cx="827087" cy="3638550"/>
            <a:chOff x="0" y="1408"/>
            <a:chExt cx="567" cy="2292"/>
          </a:xfrm>
        </p:grpSpPr>
        <p:pic>
          <p:nvPicPr>
            <p:cNvPr id="5128" name="Picture 5"/>
            <p:cNvPicPr>
              <a:picLocks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flipV="1">
              <a:off x="0" y="2224"/>
              <a:ext cx="567" cy="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6"/>
            <p:cNvPicPr>
              <a:picLocks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0" y="1408"/>
              <a:ext cx="567" cy="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18567" name="Rectangle 7"/>
          <p:cNvSpPr>
            <a:spLocks noChangeArrowheads="1"/>
          </p:cNvSpPr>
          <p:nvPr/>
        </p:nvSpPr>
        <p:spPr bwMode="auto">
          <a:xfrm>
            <a:off x="957263" y="0"/>
            <a:ext cx="8243887" cy="6915150"/>
          </a:xfrm>
          <a:prstGeom prst="rect">
            <a:avLst/>
          </a:prstGeom>
          <a:solidFill>
            <a:srgbClr val="6699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1218568" name="Rectangle 8"/>
          <p:cNvSpPr>
            <a:spLocks noChangeArrowheads="1"/>
          </p:cNvSpPr>
          <p:nvPr/>
        </p:nvSpPr>
        <p:spPr bwMode="auto">
          <a:xfrm>
            <a:off x="28575" y="28575"/>
            <a:ext cx="871538" cy="68580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5127" name="Picture 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150" y="71438"/>
            <a:ext cx="814388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801" r:id="rId1"/>
    <p:sldLayoutId id="2147484802" r:id="rId2"/>
    <p:sldLayoutId id="2147484803" r:id="rId3"/>
    <p:sldLayoutId id="2147484804" r:id="rId4"/>
    <p:sldLayoutId id="2147484805" r:id="rId5"/>
    <p:sldLayoutId id="2147484806" r:id="rId6"/>
    <p:sldLayoutId id="2147484807" r:id="rId7"/>
    <p:sldLayoutId id="2147484808" r:id="rId8"/>
    <p:sldLayoutId id="2147484809" r:id="rId9"/>
    <p:sldLayoutId id="2147484810" r:id="rId10"/>
    <p:sldLayoutId id="214748481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16" cstate="print"/>
          <a:srcRect t="13071"/>
          <a:stretch>
            <a:fillRect/>
          </a:stretch>
        </p:blipFill>
        <p:spPr bwMode="auto">
          <a:xfrm>
            <a:off x="0" y="0"/>
            <a:ext cx="91948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2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48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8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82758" name="Line 6"/>
          <p:cNvSpPr>
            <a:spLocks noChangeShapeType="1"/>
          </p:cNvSpPr>
          <p:nvPr/>
        </p:nvSpPr>
        <p:spPr bwMode="auto">
          <a:xfrm>
            <a:off x="0" y="720725"/>
            <a:ext cx="9180513" cy="0"/>
          </a:xfrm>
          <a:prstGeom prst="line">
            <a:avLst/>
          </a:prstGeom>
          <a:noFill/>
          <a:ln w="76200" cmpd="tri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482759" name="Rectangle 7"/>
          <p:cNvSpPr>
            <a:spLocks noChangeArrowheads="1"/>
          </p:cNvSpPr>
          <p:nvPr/>
        </p:nvSpPr>
        <p:spPr bwMode="auto">
          <a:xfrm>
            <a:off x="0" y="765175"/>
            <a:ext cx="9201150" cy="6149975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16" r:id="rId1"/>
    <p:sldLayoutId id="2147485317" r:id="rId2"/>
    <p:sldLayoutId id="2147485318" r:id="rId3"/>
    <p:sldLayoutId id="2147485319" r:id="rId4"/>
    <p:sldLayoutId id="2147485320" r:id="rId5"/>
    <p:sldLayoutId id="2147485321" r:id="rId6"/>
    <p:sldLayoutId id="2147485322" r:id="rId7"/>
    <p:sldLayoutId id="2147485323" r:id="rId8"/>
    <p:sldLayoutId id="2147485324" r:id="rId9"/>
    <p:sldLayoutId id="2147485325" r:id="rId10"/>
    <p:sldLayoutId id="2147485326" r:id="rId11"/>
    <p:sldLayoutId id="2147485327" r:id="rId12"/>
    <p:sldLayoutId id="2147485328" r:id="rId13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8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275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827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4827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14" cstate="print"/>
          <a:srcRect t="13071"/>
          <a:stretch>
            <a:fillRect/>
          </a:stretch>
        </p:blipFill>
        <p:spPr bwMode="auto">
          <a:xfrm>
            <a:off x="0" y="0"/>
            <a:ext cx="91948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29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29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299462" name="Line 6"/>
          <p:cNvSpPr>
            <a:spLocks noChangeShapeType="1"/>
          </p:cNvSpPr>
          <p:nvPr/>
        </p:nvSpPr>
        <p:spPr bwMode="auto">
          <a:xfrm>
            <a:off x="0" y="720725"/>
            <a:ext cx="9180513" cy="0"/>
          </a:xfrm>
          <a:prstGeom prst="line">
            <a:avLst/>
          </a:prstGeom>
          <a:noFill/>
          <a:ln w="76200" cmpd="tri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299463" name="Rectangle 7"/>
          <p:cNvSpPr>
            <a:spLocks noChangeArrowheads="1"/>
          </p:cNvSpPr>
          <p:nvPr/>
        </p:nvSpPr>
        <p:spPr bwMode="auto">
          <a:xfrm>
            <a:off x="0" y="765175"/>
            <a:ext cx="9201150" cy="6149975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29" r:id="rId1"/>
    <p:sldLayoutId id="2147485330" r:id="rId2"/>
    <p:sldLayoutId id="2147485331" r:id="rId3"/>
    <p:sldLayoutId id="2147485332" r:id="rId4"/>
    <p:sldLayoutId id="2147485333" r:id="rId5"/>
    <p:sldLayoutId id="2147485334" r:id="rId6"/>
    <p:sldLayoutId id="2147485335" r:id="rId7"/>
    <p:sldLayoutId id="2147485336" r:id="rId8"/>
    <p:sldLayoutId id="2147485337" r:id="rId9"/>
    <p:sldLayoutId id="2147485338" r:id="rId10"/>
    <p:sldLayoutId id="2147485339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9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945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94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994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886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886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86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86214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886215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340" r:id="rId1"/>
    <p:sldLayoutId id="2147485341" r:id="rId2"/>
    <p:sldLayoutId id="2147485342" r:id="rId3"/>
    <p:sldLayoutId id="2147485343" r:id="rId4"/>
    <p:sldLayoutId id="2147485344" r:id="rId5"/>
    <p:sldLayoutId id="2147485345" r:id="rId6"/>
    <p:sldLayoutId id="2147485346" r:id="rId7"/>
    <p:sldLayoutId id="2147485347" r:id="rId8"/>
    <p:sldLayoutId id="2147485348" r:id="rId9"/>
    <p:sldLayoutId id="2147485349" r:id="rId10"/>
    <p:sldLayoutId id="2147485350" r:id="rId11"/>
    <p:sldLayoutId id="2147485351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86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86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6210" grpId="0"/>
      <p:bldP spid="188621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862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8862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9254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309255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5352" r:id="rId1"/>
    <p:sldLayoutId id="2147485353" r:id="rId2"/>
    <p:sldLayoutId id="2147485354" r:id="rId3"/>
    <p:sldLayoutId id="2147485355" r:id="rId4"/>
    <p:sldLayoutId id="2147485356" r:id="rId5"/>
    <p:sldLayoutId id="2147485357" r:id="rId6"/>
    <p:sldLayoutId id="2147485358" r:id="rId7"/>
    <p:sldLayoutId id="2147485359" r:id="rId8"/>
    <p:sldLayoutId id="2147485360" r:id="rId9"/>
    <p:sldLayoutId id="2147485361" r:id="rId10"/>
    <p:sldLayoutId id="2147485362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0" grpId="0"/>
      <p:bldP spid="30925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92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0925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6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6374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86375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51208" name="Picture 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363" r:id="rId1"/>
    <p:sldLayoutId id="2147485364" r:id="rId2"/>
    <p:sldLayoutId id="2147485365" r:id="rId3"/>
    <p:sldLayoutId id="2147485366" r:id="rId4"/>
    <p:sldLayoutId id="2147485367" r:id="rId5"/>
    <p:sldLayoutId id="2147485368" r:id="rId6"/>
    <p:sldLayoutId id="2147485369" r:id="rId7"/>
    <p:sldLayoutId id="2147485370" r:id="rId8"/>
    <p:sldLayoutId id="2147485371" r:id="rId9"/>
    <p:sldLayoutId id="2147485372" r:id="rId10"/>
    <p:sldLayoutId id="2147485373" r:id="rId11"/>
    <p:sldLayoutId id="2147485374" r:id="rId12"/>
    <p:sldLayoutId id="2147485375" r:id="rId13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0" grpId="0"/>
      <p:bldP spid="18637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63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8637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5654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55655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376" r:id="rId1"/>
    <p:sldLayoutId id="2147485377" r:id="rId2"/>
    <p:sldLayoutId id="2147485378" r:id="rId3"/>
    <p:sldLayoutId id="2147485379" r:id="rId4"/>
    <p:sldLayoutId id="2147485380" r:id="rId5"/>
    <p:sldLayoutId id="2147485381" r:id="rId6"/>
    <p:sldLayoutId id="2147485382" r:id="rId7"/>
    <p:sldLayoutId id="2147485383" r:id="rId8"/>
    <p:sldLayoutId id="2147485384" r:id="rId9"/>
    <p:sldLayoutId id="2147485385" r:id="rId10"/>
    <p:sldLayoutId id="2147485386" r:id="rId11"/>
    <p:sldLayoutId id="2147485387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0" grpId="0"/>
      <p:bldP spid="15565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5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5565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5654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55655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388" r:id="rId1"/>
    <p:sldLayoutId id="2147485389" r:id="rId2"/>
    <p:sldLayoutId id="2147485390" r:id="rId3"/>
    <p:sldLayoutId id="2147485391" r:id="rId4"/>
    <p:sldLayoutId id="2147485392" r:id="rId5"/>
    <p:sldLayoutId id="2147485393" r:id="rId6"/>
    <p:sldLayoutId id="2147485394" r:id="rId7"/>
    <p:sldLayoutId id="2147485395" r:id="rId8"/>
    <p:sldLayoutId id="2147485396" r:id="rId9"/>
    <p:sldLayoutId id="2147485397" r:id="rId10"/>
    <p:sldLayoutId id="2147485398" r:id="rId11"/>
    <p:sldLayoutId id="2147485399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0" grpId="0"/>
      <p:bldP spid="15565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5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5565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28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192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31928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1928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192838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3192839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0000CC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92841" name="AutoShape 9">
            <a:hlinkClick r:id="rId1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93175" y="6597650"/>
            <a:ext cx="287338" cy="260350"/>
          </a:xfrm>
          <a:prstGeom prst="actionButtonBackPrevious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00" r:id="rId1"/>
    <p:sldLayoutId id="2147485401" r:id="rId2"/>
    <p:sldLayoutId id="2147485402" r:id="rId3"/>
    <p:sldLayoutId id="2147485403" r:id="rId4"/>
    <p:sldLayoutId id="2147485404" r:id="rId5"/>
    <p:sldLayoutId id="2147485405" r:id="rId6"/>
    <p:sldLayoutId id="2147485406" r:id="rId7"/>
    <p:sldLayoutId id="2147485407" r:id="rId8"/>
    <p:sldLayoutId id="2147485408" r:id="rId9"/>
    <p:sldLayoutId id="2147485409" r:id="rId10"/>
    <p:sldLayoutId id="2147485410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92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92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2834" grpId="0"/>
      <p:bldP spid="319283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928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1928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699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 b="1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21" r:id="rId1"/>
    <p:sldLayoutId id="2147485422" r:id="rId2"/>
    <p:sldLayoutId id="2147485423" r:id="rId3"/>
    <p:sldLayoutId id="2147485424" r:id="rId4"/>
    <p:sldLayoutId id="2147485425" r:id="rId5"/>
    <p:sldLayoutId id="2147485426" r:id="rId6"/>
    <p:sldLayoutId id="2147485427" r:id="rId7"/>
    <p:sldLayoutId id="2147485428" r:id="rId8"/>
    <p:sldLayoutId id="2147485429" r:id="rId9"/>
    <p:sldLayoutId id="2147485430" r:id="rId10"/>
    <p:sldLayoutId id="2147485431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14" cstate="print"/>
          <a:srcRect t="13071"/>
          <a:stretch>
            <a:fillRect/>
          </a:stretch>
        </p:blipFill>
        <p:spPr bwMode="auto">
          <a:xfrm>
            <a:off x="0" y="0"/>
            <a:ext cx="91948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2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6527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527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52742" name="Line 6"/>
          <p:cNvSpPr>
            <a:spLocks noChangeShapeType="1"/>
          </p:cNvSpPr>
          <p:nvPr/>
        </p:nvSpPr>
        <p:spPr bwMode="auto">
          <a:xfrm>
            <a:off x="0" y="720725"/>
            <a:ext cx="9180513" cy="0"/>
          </a:xfrm>
          <a:prstGeom prst="line">
            <a:avLst/>
          </a:prstGeom>
          <a:noFill/>
          <a:ln w="76200" cmpd="tri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652743" name="Rectangle 7"/>
          <p:cNvSpPr>
            <a:spLocks noChangeArrowheads="1"/>
          </p:cNvSpPr>
          <p:nvPr/>
        </p:nvSpPr>
        <p:spPr bwMode="auto">
          <a:xfrm>
            <a:off x="0" y="765175"/>
            <a:ext cx="9201150" cy="6149975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32" r:id="rId1"/>
    <p:sldLayoutId id="2147485433" r:id="rId2"/>
    <p:sldLayoutId id="2147485434" r:id="rId3"/>
    <p:sldLayoutId id="2147485435" r:id="rId4"/>
    <p:sldLayoutId id="2147485436" r:id="rId5"/>
    <p:sldLayoutId id="2147485437" r:id="rId6"/>
    <p:sldLayoutId id="2147485438" r:id="rId7"/>
    <p:sldLayoutId id="2147485439" r:id="rId8"/>
    <p:sldLayoutId id="2147485440" r:id="rId9"/>
    <p:sldLayoutId id="2147485441" r:id="rId10"/>
    <p:sldLayoutId id="2147485442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52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273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527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6527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234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234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234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234951" name="Line 7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234952" name="Rectangle 8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6152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812" r:id="rId1"/>
    <p:sldLayoutId id="2147484813" r:id="rId2"/>
    <p:sldLayoutId id="2147484814" r:id="rId3"/>
    <p:sldLayoutId id="2147484815" r:id="rId4"/>
    <p:sldLayoutId id="2147484816" r:id="rId5"/>
    <p:sldLayoutId id="2147484817" r:id="rId6"/>
    <p:sldLayoutId id="2147484818" r:id="rId7"/>
    <p:sldLayoutId id="2147484819" r:id="rId8"/>
    <p:sldLayoutId id="2147484820" r:id="rId9"/>
    <p:sldLayoutId id="2147484821" r:id="rId10"/>
    <p:sldLayoutId id="2147484822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34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34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4946" grpId="0"/>
      <p:bldP spid="123494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49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349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58374" name="Picture 24" descr="MainImg_ Graduate"/>
          <p:cNvPicPr>
            <a:picLocks noChangeAspect="1" noChangeArrowheads="1"/>
          </p:cNvPicPr>
          <p:nvPr/>
        </p:nvPicPr>
        <p:blipFill>
          <a:blip r:embed="rId16" cstate="print"/>
          <a:srcRect l="39757" t="22444" r="922"/>
          <a:stretch>
            <a:fillRect/>
          </a:stretch>
        </p:blipFill>
        <p:spPr bwMode="auto">
          <a:xfrm>
            <a:off x="2135188" y="0"/>
            <a:ext cx="701992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27" descr="MainImg_ Graduate"/>
          <p:cNvPicPr>
            <a:picLocks noChangeAspect="1" noChangeArrowheads="1"/>
          </p:cNvPicPr>
          <p:nvPr/>
        </p:nvPicPr>
        <p:blipFill>
          <a:blip r:embed="rId17" cstate="print"/>
          <a:srcRect r="59445"/>
          <a:stretch>
            <a:fillRect/>
          </a:stretch>
        </p:blipFill>
        <p:spPr bwMode="auto">
          <a:xfrm>
            <a:off x="-9525" y="-14288"/>
            <a:ext cx="2278063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29"/>
          <p:cNvSpPr>
            <a:spLocks noChangeShapeType="1"/>
          </p:cNvSpPr>
          <p:nvPr/>
        </p:nvSpPr>
        <p:spPr bwMode="auto">
          <a:xfrm>
            <a:off x="0" y="825500"/>
            <a:ext cx="9180513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white">
          <a:xfrm>
            <a:off x="11113" y="0"/>
            <a:ext cx="9144000" cy="76517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3" r:id="rId1"/>
    <p:sldLayoutId id="2147485444" r:id="rId2"/>
    <p:sldLayoutId id="2147485445" r:id="rId3"/>
    <p:sldLayoutId id="2147485446" r:id="rId4"/>
    <p:sldLayoutId id="2147485447" r:id="rId5"/>
    <p:sldLayoutId id="2147485448" r:id="rId6"/>
    <p:sldLayoutId id="2147485449" r:id="rId7"/>
    <p:sldLayoutId id="2147485450" r:id="rId8"/>
    <p:sldLayoutId id="2147485451" r:id="rId9"/>
    <p:sldLayoutId id="2147485452" r:id="rId10"/>
    <p:sldLayoutId id="2147485453" r:id="rId11"/>
    <p:sldLayoutId id="2147485454" r:id="rId12"/>
    <p:sldLayoutId id="2147485455" r:id="rId13"/>
    <p:sldLayoutId id="2147485485" r:id="rId14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9130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456" r:id="rId1"/>
    <p:sldLayoutId id="2147485457" r:id="rId2"/>
    <p:sldLayoutId id="2147485458" r:id="rId3"/>
    <p:sldLayoutId id="2147485459" r:id="rId4"/>
    <p:sldLayoutId id="2147485460" r:id="rId5"/>
    <p:sldLayoutId id="2147485461" r:id="rId6"/>
    <p:sldLayoutId id="2147485462" r:id="rId7"/>
    <p:sldLayoutId id="2147485463" r:id="rId8"/>
    <p:sldLayoutId id="2147485464" r:id="rId9"/>
    <p:sldLayoutId id="2147485465" r:id="rId10"/>
    <p:sldLayoutId id="2147485466" r:id="rId11"/>
    <p:sldLayoutId id="2147485467" r:id="rId12"/>
    <p:sldLayoutId id="2147485468" r:id="rId13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85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85030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385031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69" r:id="rId1"/>
    <p:sldLayoutId id="2147485470" r:id="rId2"/>
    <p:sldLayoutId id="2147485471" r:id="rId3"/>
    <p:sldLayoutId id="2147485472" r:id="rId4"/>
    <p:sldLayoutId id="2147485473" r:id="rId5"/>
    <p:sldLayoutId id="2147485474" r:id="rId6"/>
    <p:sldLayoutId id="2147485475" r:id="rId7"/>
    <p:sldLayoutId id="2147485476" r:id="rId8"/>
    <p:sldLayoutId id="2147485477" r:id="rId9"/>
    <p:sldLayoutId id="2147485478" r:id="rId10"/>
    <p:sldLayoutId id="2147485479" r:id="rId11"/>
    <p:sldLayoutId id="2147485480" r:id="rId12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2738" name="Picture 2"/>
          <p:cNvPicPr>
            <a:picLocks noChangeAspect="1" noChangeArrowheads="1"/>
          </p:cNvPicPr>
          <p:nvPr/>
        </p:nvPicPr>
        <p:blipFill>
          <a:blip r:embed="rId14" cstate="print"/>
          <a:srcRect t="13071"/>
          <a:stretch>
            <a:fillRect/>
          </a:stretch>
        </p:blipFill>
        <p:spPr bwMode="auto">
          <a:xfrm>
            <a:off x="0" y="0"/>
            <a:ext cx="9194800" cy="665163"/>
          </a:xfrm>
          <a:prstGeom prst="rect">
            <a:avLst/>
          </a:prstGeom>
          <a:noFill/>
        </p:spPr>
      </p:pic>
      <p:sp>
        <p:nvSpPr>
          <p:cNvPr id="1652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6527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16527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1652742" name="Line 6"/>
          <p:cNvSpPr>
            <a:spLocks noChangeShapeType="1"/>
          </p:cNvSpPr>
          <p:nvPr/>
        </p:nvSpPr>
        <p:spPr bwMode="auto">
          <a:xfrm>
            <a:off x="0" y="720725"/>
            <a:ext cx="9180513" cy="0"/>
          </a:xfrm>
          <a:prstGeom prst="line">
            <a:avLst/>
          </a:prstGeom>
          <a:noFill/>
          <a:ln w="76200" cmpd="tri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652743" name="Rectangle 7"/>
          <p:cNvSpPr>
            <a:spLocks noChangeArrowheads="1"/>
          </p:cNvSpPr>
          <p:nvPr/>
        </p:nvSpPr>
        <p:spPr bwMode="auto">
          <a:xfrm>
            <a:off x="0" y="765175"/>
            <a:ext cx="9201150" cy="6149975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87" r:id="rId1"/>
    <p:sldLayoutId id="2147485488" r:id="rId2"/>
    <p:sldLayoutId id="2147485489" r:id="rId3"/>
    <p:sldLayoutId id="2147485490" r:id="rId4"/>
    <p:sldLayoutId id="2147485491" r:id="rId5"/>
    <p:sldLayoutId id="2147485492" r:id="rId6"/>
    <p:sldLayoutId id="2147485493" r:id="rId7"/>
    <p:sldLayoutId id="2147485494" r:id="rId8"/>
    <p:sldLayoutId id="2147485495" r:id="rId9"/>
    <p:sldLayoutId id="2147485496" r:id="rId10"/>
    <p:sldLayoutId id="2147485497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52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273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527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6527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458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458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400" b="0" u="none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1458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b="0" u="none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145818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45818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pic>
        <p:nvPicPr>
          <p:cNvPr id="1458184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499" r:id="rId1"/>
    <p:sldLayoutId id="2147485500" r:id="rId2"/>
    <p:sldLayoutId id="2147485501" r:id="rId3"/>
    <p:sldLayoutId id="2147485502" r:id="rId4"/>
    <p:sldLayoutId id="2147485503" r:id="rId5"/>
    <p:sldLayoutId id="2147485504" r:id="rId6"/>
    <p:sldLayoutId id="2147485505" r:id="rId7"/>
    <p:sldLayoutId id="2147485506" r:id="rId8"/>
    <p:sldLayoutId id="2147485507" r:id="rId9"/>
    <p:sldLayoutId id="2147485508" r:id="rId10"/>
    <p:sldLayoutId id="2147485509" r:id="rId11"/>
    <p:sldLayoutId id="2147485510" r:id="rId12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98310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pic>
        <p:nvPicPr>
          <p:cNvPr id="98312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512" r:id="rId1"/>
    <p:sldLayoutId id="2147485513" r:id="rId2"/>
    <p:sldLayoutId id="2147485514" r:id="rId3"/>
    <p:sldLayoutId id="2147485515" r:id="rId4"/>
    <p:sldLayoutId id="2147485516" r:id="rId5"/>
    <p:sldLayoutId id="2147485517" r:id="rId6"/>
    <p:sldLayoutId id="2147485518" r:id="rId7"/>
    <p:sldLayoutId id="2147485519" r:id="rId8"/>
    <p:sldLayoutId id="2147485520" r:id="rId9"/>
    <p:sldLayoutId id="2147485521" r:id="rId10"/>
    <p:sldLayoutId id="2147485522" r:id="rId11"/>
    <p:sldLayoutId id="2147485523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/>
      <p:bldP spid="9830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3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830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-32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9" name="Picture 24" descr="MainImg_ Graduate"/>
          <p:cNvPicPr>
            <a:picLocks noChangeAspect="1" noChangeArrowheads="1"/>
          </p:cNvPicPr>
          <p:nvPr/>
        </p:nvPicPr>
        <p:blipFill>
          <a:blip r:embed="rId5" cstate="print"/>
          <a:srcRect l="39757" t="22444" r="922"/>
          <a:stretch>
            <a:fillRect/>
          </a:stretch>
        </p:blipFill>
        <p:spPr bwMode="auto">
          <a:xfrm>
            <a:off x="0" y="0"/>
            <a:ext cx="9155113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29"/>
          <p:cNvSpPr>
            <a:spLocks noChangeShapeType="1"/>
          </p:cNvSpPr>
          <p:nvPr/>
        </p:nvSpPr>
        <p:spPr bwMode="auto">
          <a:xfrm>
            <a:off x="0" y="825500"/>
            <a:ext cx="9180513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white">
          <a:xfrm>
            <a:off x="11113" y="0"/>
            <a:ext cx="9144000" cy="76517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ChangeArrowheads="1"/>
          </p:cNvSpPr>
          <p:nvPr/>
        </p:nvSpPr>
        <p:spPr bwMode="gray">
          <a:xfrm>
            <a:off x="8686800" y="457200"/>
            <a:ext cx="457200" cy="39624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graphicFrame>
        <p:nvGraphicFramePr>
          <p:cNvPr id="169987" name="Object 3"/>
          <p:cNvGraphicFramePr>
            <a:graphicFrameLocks noChangeAspect="1"/>
          </p:cNvGraphicFramePr>
          <p:nvPr/>
        </p:nvGraphicFramePr>
        <p:xfrm>
          <a:off x="0" y="0"/>
          <a:ext cx="1908175" cy="6858000"/>
        </p:xfrm>
        <a:graphic>
          <a:graphicData uri="http://schemas.openxmlformats.org/presentationml/2006/ole">
            <p:oleObj spid="_x0000_s1168" name="Image" r:id="rId15" imgW="3200000" imgH="9752381" progId="">
              <p:embed/>
            </p:oleObj>
          </a:graphicData>
        </a:graphic>
      </p:graphicFrame>
      <p:sp>
        <p:nvSpPr>
          <p:cNvPr id="169988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1219200" y="0"/>
            <a:ext cx="7924800" cy="609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990600"/>
            <a:ext cx="7467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6999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4525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defRPr kumimoji="0" sz="1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r>
              <a:rPr lang="en-US" altLang="ko-KR"/>
              <a:t>www.themegallery.com</a:t>
            </a:r>
          </a:p>
        </p:txBody>
      </p:sp>
      <p:sp>
        <p:nvSpPr>
          <p:cNvPr id="1699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4525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defRPr kumimoji="0" sz="140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defRPr>
            </a:lvl1pPr>
          </a:lstStyle>
          <a:p>
            <a:r>
              <a:rPr lang="en-US" altLang="ko-KR"/>
              <a:t>Company Logo</a:t>
            </a:r>
          </a:p>
        </p:txBody>
      </p:sp>
      <p:sp>
        <p:nvSpPr>
          <p:cNvPr id="1699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4643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defRPr kumimoji="0" sz="1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fld id="{A80C04C1-98EE-476C-B471-25E4B468CC99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169993" name="Line 9"/>
          <p:cNvSpPr>
            <a:spLocks noChangeShapeType="1"/>
          </p:cNvSpPr>
          <p:nvPr/>
        </p:nvSpPr>
        <p:spPr bwMode="auto">
          <a:xfrm>
            <a:off x="425450" y="6472238"/>
            <a:ext cx="8250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2" r:id="rId1"/>
    <p:sldLayoutId id="2147485543" r:id="rId2"/>
    <p:sldLayoutId id="2147485544" r:id="rId3"/>
    <p:sldLayoutId id="2147485545" r:id="rId4"/>
    <p:sldLayoutId id="2147485546" r:id="rId5"/>
    <p:sldLayoutId id="2147485547" r:id="rId6"/>
    <p:sldLayoutId id="2147485548" r:id="rId7"/>
    <p:sldLayoutId id="2147485549" r:id="rId8"/>
    <p:sldLayoutId id="2147485550" r:id="rId9"/>
    <p:sldLayoutId id="2147485551" r:id="rId10"/>
    <p:sldLayoutId id="2147485552" r:id="rId11"/>
    <p:sldLayoutId id="2147485728" r:id="rId12"/>
  </p:sldLayoutIdLst>
  <p:timing>
    <p:tnLst>
      <p:par>
        <p:cTn id="1" dur="indefinite" restart="never" nodeType="tmRoot"/>
      </p:par>
    </p:tnLst>
  </p:timing>
  <p:hf sldNum="0" hdr="0"/>
  <p:txStyles>
    <p:titleStyle>
      <a:lvl1pPr algn="l" rtl="0" fontAlgn="base" latinLnBrk="1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 latinLnBrk="1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굴림" pitchFamily="50" charset="-127"/>
          <a:ea typeface="굴림" pitchFamily="50" charset="-127"/>
        </a:defRPr>
      </a:lvl2pPr>
      <a:lvl3pPr algn="l" rtl="0" fontAlgn="base" latinLnBrk="1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굴림" pitchFamily="50" charset="-127"/>
          <a:ea typeface="굴림" pitchFamily="50" charset="-127"/>
        </a:defRPr>
      </a:lvl3pPr>
      <a:lvl4pPr algn="l" rtl="0" fontAlgn="base" latinLnBrk="1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굴림" pitchFamily="50" charset="-127"/>
          <a:ea typeface="굴림" pitchFamily="50" charset="-127"/>
        </a:defRPr>
      </a:lvl4pPr>
      <a:lvl5pPr algn="l" rtl="0" fontAlgn="base" latinLnBrk="1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8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4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554" r:id="rId1"/>
    <p:sldLayoutId id="2147485555" r:id="rId2"/>
    <p:sldLayoutId id="2147485556" r:id="rId3"/>
    <p:sldLayoutId id="2147485557" r:id="rId4"/>
    <p:sldLayoutId id="2147485558" r:id="rId5"/>
    <p:sldLayoutId id="2147485559" r:id="rId6"/>
    <p:sldLayoutId id="2147485560" r:id="rId7"/>
    <p:sldLayoutId id="2147485561" r:id="rId8"/>
    <p:sldLayoutId id="2147485562" r:id="rId9"/>
    <p:sldLayoutId id="2147485563" r:id="rId10"/>
    <p:sldLayoutId id="2147485564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625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  <p:sp>
        <p:nvSpPr>
          <p:cNvPr id="137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3762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13762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137626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37626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79" r:id="rId1"/>
    <p:sldLayoutId id="2147485580" r:id="rId2"/>
    <p:sldLayoutId id="2147485581" r:id="rId3"/>
    <p:sldLayoutId id="2147485582" r:id="rId4"/>
    <p:sldLayoutId id="2147485583" r:id="rId5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74" name="Rectangle 2"/>
          <p:cNvSpPr>
            <a:spLocks noChangeArrowheads="1"/>
          </p:cNvSpPr>
          <p:nvPr/>
        </p:nvSpPr>
        <p:spPr bwMode="auto">
          <a:xfrm flipV="1">
            <a:off x="0" y="4437063"/>
            <a:ext cx="898525" cy="242093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rot="10800000" wrap="none" lIns="92075" tIns="46038" rIns="92075" bIns="46038" anchor="ctr"/>
          <a:lstStyle/>
          <a:p>
            <a:pPr eaLnBrk="0" latinLnBrk="0" hangingPunct="0">
              <a:spcBef>
                <a:spcPct val="50000"/>
              </a:spcBef>
              <a:defRPr/>
            </a:pPr>
            <a:endParaRPr kumimoji="0" lang="ja-JP" altLang="en-US" sz="2400">
              <a:latin typeface="Times New Roman" pitchFamily="18" charset="0"/>
            </a:endParaRPr>
          </a:p>
        </p:txBody>
      </p:sp>
      <p:sp>
        <p:nvSpPr>
          <p:cNvPr id="1283075" name="Rectangle 3"/>
          <p:cNvSpPr>
            <a:spLocks noChangeArrowheads="1"/>
          </p:cNvSpPr>
          <p:nvPr/>
        </p:nvSpPr>
        <p:spPr bwMode="auto">
          <a:xfrm>
            <a:off x="0" y="0"/>
            <a:ext cx="898525" cy="24209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latinLnBrk="0" hangingPunct="0">
              <a:spcBef>
                <a:spcPct val="50000"/>
              </a:spcBef>
              <a:defRPr/>
            </a:pPr>
            <a:endParaRPr kumimoji="0" lang="ja-JP" altLang="en-US" sz="2400">
              <a:latin typeface="Times New Roman" pitchFamily="18" charset="0"/>
            </a:endParaRPr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42863" y="2752725"/>
            <a:ext cx="827087" cy="3638550"/>
            <a:chOff x="0" y="1408"/>
            <a:chExt cx="567" cy="2292"/>
          </a:xfrm>
        </p:grpSpPr>
        <p:pic>
          <p:nvPicPr>
            <p:cNvPr id="7176" name="Picture 5"/>
            <p:cNvPicPr>
              <a:picLocks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flipV="1">
              <a:off x="0" y="2224"/>
              <a:ext cx="567" cy="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7" name="Picture 6"/>
            <p:cNvPicPr>
              <a:picLocks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0" y="1408"/>
              <a:ext cx="567" cy="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83079" name="Rectangle 7"/>
          <p:cNvSpPr>
            <a:spLocks noChangeArrowheads="1"/>
          </p:cNvSpPr>
          <p:nvPr/>
        </p:nvSpPr>
        <p:spPr bwMode="auto">
          <a:xfrm>
            <a:off x="957263" y="0"/>
            <a:ext cx="8243887" cy="6915150"/>
          </a:xfrm>
          <a:prstGeom prst="rect">
            <a:avLst/>
          </a:prstGeom>
          <a:solidFill>
            <a:srgbClr val="6699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1283081" name="Rectangle 9"/>
          <p:cNvSpPr>
            <a:spLocks noChangeArrowheads="1"/>
          </p:cNvSpPr>
          <p:nvPr/>
        </p:nvSpPr>
        <p:spPr bwMode="auto">
          <a:xfrm>
            <a:off x="28575" y="28575"/>
            <a:ext cx="871538" cy="68580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7175" name="Picture 1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150" y="71438"/>
            <a:ext cx="814388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823" r:id="rId1"/>
    <p:sldLayoutId id="2147484824" r:id="rId2"/>
    <p:sldLayoutId id="2147484825" r:id="rId3"/>
    <p:sldLayoutId id="2147484826" r:id="rId4"/>
    <p:sldLayoutId id="2147484827" r:id="rId5"/>
    <p:sldLayoutId id="2147484828" r:id="rId6"/>
    <p:sldLayoutId id="2147484829" r:id="rId7"/>
    <p:sldLayoutId id="2147484830" r:id="rId8"/>
    <p:sldLayoutId id="2147484831" r:id="rId9"/>
    <p:sldLayoutId id="2147484832" r:id="rId10"/>
    <p:sldLayoutId id="214748483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9130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585" r:id="rId1"/>
    <p:sldLayoutId id="2147485586" r:id="rId2"/>
    <p:sldLayoutId id="2147485587" r:id="rId3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60DDB9E2-B2E4-4ECB-AB63-98514FFFEB3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pic>
        <p:nvPicPr>
          <p:cNvPr id="1031" name="Picture 7" descr="녹색 대리석"/>
          <p:cNvPicPr>
            <a:picLocks noChangeAspect="1" noChangeArrowheads="1"/>
          </p:cNvPicPr>
          <p:nvPr/>
        </p:nvPicPr>
        <p:blipFill>
          <a:blip r:embed="rId14" cstate="print"/>
          <a:srcRect l="2748" t="2203" r="2484" b="2646"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591" r:id="rId1"/>
    <p:sldLayoutId id="2147485592" r:id="rId2"/>
    <p:sldLayoutId id="2147485593" r:id="rId3"/>
    <p:sldLayoutId id="2147485594" r:id="rId4"/>
    <p:sldLayoutId id="2147485595" r:id="rId5"/>
    <p:sldLayoutId id="2147485596" r:id="rId6"/>
    <p:sldLayoutId id="2147485597" r:id="rId7"/>
    <p:sldLayoutId id="2147485598" r:id="rId8"/>
    <p:sldLayoutId id="2147485599" r:id="rId9"/>
    <p:sldLayoutId id="2147485600" r:id="rId10"/>
    <p:sldLayoutId id="214748560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10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910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400" b="0" u="none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kern="1200">
              <a:solidFill>
                <a:srgbClr val="FFFFFF"/>
              </a:solidFill>
              <a:latin typeface="굴림"/>
              <a:ea typeface="굴림"/>
              <a:cs typeface="+mn-cs"/>
            </a:endParaRPr>
          </a:p>
        </p:txBody>
      </p:sp>
      <p:sp>
        <p:nvSpPr>
          <p:cNvPr id="910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b="0" u="none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kern="1200">
              <a:solidFill>
                <a:srgbClr val="FFFFFF"/>
              </a:solidFill>
              <a:latin typeface="굴림"/>
              <a:ea typeface="굴림"/>
              <a:cs typeface="+mn-cs"/>
            </a:endParaRPr>
          </a:p>
        </p:txBody>
      </p:sp>
      <p:graphicFrame>
        <p:nvGraphicFramePr>
          <p:cNvPr id="910344" name="Object 8"/>
          <p:cNvGraphicFramePr>
            <a:graphicFrameLocks noChangeAspect="1"/>
          </p:cNvGraphicFramePr>
          <p:nvPr/>
        </p:nvGraphicFramePr>
        <p:xfrm>
          <a:off x="0" y="-26988"/>
          <a:ext cx="9194800" cy="792163"/>
        </p:xfrm>
        <a:graphic>
          <a:graphicData uri="http://schemas.openxmlformats.org/presentationml/2006/ole">
            <p:oleObj spid="_x0000_s857232" name="Image" r:id="rId15" imgW="10057143" imgH="952045" progId="">
              <p:embed/>
            </p:oleObj>
          </a:graphicData>
        </a:graphic>
      </p:graphicFrame>
      <p:sp>
        <p:nvSpPr>
          <p:cNvPr id="910347" name="Line 11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2000" b="1" u="sng" kern="120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910348" name="Rectangle 12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2000" b="1" u="sng" kern="120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03" r:id="rId1"/>
    <p:sldLayoutId id="2147485604" r:id="rId2"/>
    <p:sldLayoutId id="2147485605" r:id="rId3"/>
    <p:sldLayoutId id="2147485606" r:id="rId4"/>
    <p:sldLayoutId id="2147485607" r:id="rId5"/>
    <p:sldLayoutId id="2147485608" r:id="rId6"/>
    <p:sldLayoutId id="2147485609" r:id="rId7"/>
    <p:sldLayoutId id="2147485610" r:id="rId8"/>
    <p:sldLayoutId id="2147485611" r:id="rId9"/>
    <p:sldLayoutId id="2147485612" r:id="rId10"/>
    <p:sldLayoutId id="2147485613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10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910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400" b="0" u="none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kern="1200">
              <a:solidFill>
                <a:srgbClr val="FFFFFF"/>
              </a:solidFill>
              <a:latin typeface="굴림"/>
              <a:ea typeface="굴림"/>
              <a:cs typeface="+mn-cs"/>
            </a:endParaRPr>
          </a:p>
        </p:txBody>
      </p:sp>
      <p:sp>
        <p:nvSpPr>
          <p:cNvPr id="910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b="0" u="none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lang="en-US" altLang="ko-KR" kern="1200">
              <a:solidFill>
                <a:srgbClr val="FFFFFF"/>
              </a:solidFill>
              <a:latin typeface="굴림"/>
              <a:ea typeface="굴림"/>
              <a:cs typeface="+mn-cs"/>
            </a:endParaRPr>
          </a:p>
        </p:txBody>
      </p:sp>
      <p:graphicFrame>
        <p:nvGraphicFramePr>
          <p:cNvPr id="910344" name="Object 8"/>
          <p:cNvGraphicFramePr>
            <a:graphicFrameLocks noChangeAspect="1"/>
          </p:cNvGraphicFramePr>
          <p:nvPr/>
        </p:nvGraphicFramePr>
        <p:xfrm>
          <a:off x="0" y="-26988"/>
          <a:ext cx="9194800" cy="792163"/>
        </p:xfrm>
        <a:graphic>
          <a:graphicData uri="http://schemas.openxmlformats.org/presentationml/2006/ole">
            <p:oleObj spid="_x0000_s858256" name="Image" r:id="rId15" imgW="10057143" imgH="952045" progId="">
              <p:embed/>
            </p:oleObj>
          </a:graphicData>
        </a:graphic>
      </p:graphicFrame>
      <p:sp>
        <p:nvSpPr>
          <p:cNvPr id="910347" name="Line 11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2000" b="1" u="sng" kern="120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sp>
        <p:nvSpPr>
          <p:cNvPr id="910348" name="Rectangle 12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2000" b="1" u="sng" kern="120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15" r:id="rId1"/>
    <p:sldLayoutId id="2147485616" r:id="rId2"/>
    <p:sldLayoutId id="2147485617" r:id="rId3"/>
    <p:sldLayoutId id="2147485618" r:id="rId4"/>
    <p:sldLayoutId id="2147485619" r:id="rId5"/>
    <p:sldLayoutId id="2147485620" r:id="rId6"/>
    <p:sldLayoutId id="2147485621" r:id="rId7"/>
    <p:sldLayoutId id="2147485622" r:id="rId8"/>
    <p:sldLayoutId id="2147485623" r:id="rId9"/>
    <p:sldLayoutId id="2147485624" r:id="rId10"/>
    <p:sldLayoutId id="2147485625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309254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09255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pic>
        <p:nvPicPr>
          <p:cNvPr id="309256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5627" r:id="rId1"/>
    <p:sldLayoutId id="2147485628" r:id="rId2"/>
    <p:sldLayoutId id="2147485629" r:id="rId3"/>
    <p:sldLayoutId id="2147485630" r:id="rId4"/>
    <p:sldLayoutId id="2147485631" r:id="rId5"/>
    <p:sldLayoutId id="2147485632" r:id="rId6"/>
    <p:sldLayoutId id="2147485633" r:id="rId7"/>
    <p:sldLayoutId id="2147485634" r:id="rId8"/>
    <p:sldLayoutId id="2147485635" r:id="rId9"/>
    <p:sldLayoutId id="2147485636" r:id="rId10"/>
    <p:sldLayoutId id="2147485637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0" grpId="0"/>
      <p:bldP spid="30925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92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0925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159130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pic>
        <p:nvPicPr>
          <p:cNvPr id="159130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639" r:id="rId1"/>
    <p:sldLayoutId id="2147485640" r:id="rId2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14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24314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13316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643" r:id="rId1"/>
    <p:sldLayoutId id="2147485644" r:id="rId2"/>
    <p:sldLayoutId id="2147485645" r:id="rId3"/>
    <p:sldLayoutId id="2147485646" r:id="rId4"/>
    <p:sldLayoutId id="2147485647" r:id="rId5"/>
    <p:sldLayoutId id="2147485648" r:id="rId6"/>
    <p:sldLayoutId id="2147485649" r:id="rId7"/>
    <p:sldLayoutId id="2147485650" r:id="rId8"/>
    <p:sldLayoutId id="2147485651" r:id="rId9"/>
    <p:sldLayoutId id="2147485652" r:id="rId10"/>
    <p:sldLayoutId id="2147485653" r:id="rId11"/>
    <p:sldLayoutId id="2147485654" r:id="rId12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8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188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88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88870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188871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56" r:id="rId1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 flipV="1">
            <a:off x="0" y="4437063"/>
            <a:ext cx="898525" cy="242093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rot="10800000" wrap="none" lIns="92075" tIns="46038" rIns="92075" bIns="46038" anchor="ctr"/>
          <a:lstStyle/>
          <a:p>
            <a:pPr eaLnBrk="0" latinLnBrk="0" hangingPunct="0">
              <a:spcBef>
                <a:spcPct val="50000"/>
              </a:spcBef>
              <a:defRPr/>
            </a:pPr>
            <a:endParaRPr kumimoji="0" lang="ja-JP" altLang="en-US" sz="2400"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0" y="0"/>
            <a:ext cx="898525" cy="24209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latinLnBrk="0" hangingPunct="0">
              <a:spcBef>
                <a:spcPct val="50000"/>
              </a:spcBef>
              <a:defRPr/>
            </a:pPr>
            <a:endParaRPr kumimoji="0" lang="ja-JP" altLang="en-US" sz="2400"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2863" y="2752725"/>
            <a:ext cx="827087" cy="3638550"/>
            <a:chOff x="0" y="1408"/>
            <a:chExt cx="567" cy="2292"/>
          </a:xfrm>
        </p:grpSpPr>
        <p:pic>
          <p:nvPicPr>
            <p:cNvPr id="7176" name="Picture 5"/>
            <p:cNvPicPr>
              <a:picLocks noChangeArrowheads="1"/>
            </p:cNvPicPr>
            <p:nvPr userDrawn="1"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flipV="1">
              <a:off x="0" y="2224"/>
              <a:ext cx="567" cy="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7" name="Picture 6"/>
            <p:cNvPicPr>
              <a:picLocks noChangeArrowheads="1"/>
            </p:cNvPicPr>
            <p:nvPr userDrawn="1"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0" y="1408"/>
              <a:ext cx="567" cy="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957263" y="0"/>
            <a:ext cx="8243887" cy="6915150"/>
          </a:xfrm>
          <a:prstGeom prst="rect">
            <a:avLst/>
          </a:prstGeom>
          <a:solidFill>
            <a:srgbClr val="6699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119816" name="Rectangle 8"/>
          <p:cNvSpPr>
            <a:spLocks noChangeArrowheads="1"/>
          </p:cNvSpPr>
          <p:nvPr/>
        </p:nvSpPr>
        <p:spPr bwMode="auto">
          <a:xfrm>
            <a:off x="28575" y="28575"/>
            <a:ext cx="871538" cy="68580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7175" name="Picture 9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7150" y="71438"/>
            <a:ext cx="814388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659" r:id="rId1"/>
    <p:sldLayoutId id="2147485660" r:id="rId2"/>
    <p:sldLayoutId id="2147485661" r:id="rId3"/>
    <p:sldLayoutId id="2147485662" r:id="rId4"/>
    <p:sldLayoutId id="2147485663" r:id="rId5"/>
    <p:sldLayoutId id="2147485664" r:id="rId6"/>
    <p:sldLayoutId id="2147485665" r:id="rId7"/>
    <p:sldLayoutId id="2147485666" r:id="rId8"/>
    <p:sldLayoutId id="2147485667" r:id="rId9"/>
    <p:sldLayoutId id="2147485668" r:id="rId10"/>
    <p:sldLayoutId id="2147485669" r:id="rId11"/>
    <p:sldLayoutId id="2147485670" r:id="rId12"/>
    <p:sldLayoutId id="2147485671" r:id="rId13"/>
    <p:sldLayoutId id="2147485672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09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  <p:sp>
        <p:nvSpPr>
          <p:cNvPr id="162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620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1620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1620998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620999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74" r:id="rId1"/>
    <p:sldLayoutId id="2147485675" r:id="rId2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Rectangle 2"/>
          <p:cNvSpPr>
            <a:spLocks noChangeArrowheads="1"/>
          </p:cNvSpPr>
          <p:nvPr/>
        </p:nvSpPr>
        <p:spPr bwMode="gray">
          <a:xfrm>
            <a:off x="8686800" y="457200"/>
            <a:ext cx="457200" cy="39624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8195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107950" y="2563813"/>
            <a:ext cx="936625" cy="28813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819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476250"/>
            <a:ext cx="7467600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908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81" r:id="rId1"/>
    <p:sldLayoutId id="2147484834" r:id="rId2"/>
    <p:sldLayoutId id="2147484835" r:id="rId3"/>
    <p:sldLayoutId id="2147484836" r:id="rId4"/>
    <p:sldLayoutId id="2147484837" r:id="rId5"/>
    <p:sldLayoutId id="2147484838" r:id="rId6"/>
    <p:sldLayoutId id="2147484839" r:id="rId7"/>
    <p:sldLayoutId id="2147484840" r:id="rId8"/>
    <p:sldLayoutId id="2147484841" r:id="rId9"/>
    <p:sldLayoutId id="2147484842" r:id="rId10"/>
    <p:sldLayoutId id="214748484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800" b="1">
          <a:solidFill>
            <a:schemeClr val="bg1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8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400">
          <a:solidFill>
            <a:schemeClr val="tx2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9130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677" r:id="rId1"/>
    <p:sldLayoutId id="2147485678" r:id="rId2"/>
    <p:sldLayoutId id="2147485679" r:id="rId3"/>
    <p:sldLayoutId id="2147485680" r:id="rId4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04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1004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1004551" name="Line 7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04552" name="Rectangle 8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pic>
        <p:nvPicPr>
          <p:cNvPr id="1004553" name="Picture 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683" r:id="rId1"/>
    <p:sldLayoutId id="2147485684" r:id="rId2"/>
    <p:sldLayoutId id="2147485685" r:id="rId3"/>
    <p:sldLayoutId id="2147485686" r:id="rId4"/>
    <p:sldLayoutId id="2147485687" r:id="rId5"/>
    <p:sldLayoutId id="2147485688" r:id="rId6"/>
    <p:sldLayoutId id="2147485689" r:id="rId7"/>
    <p:sldLayoutId id="2147485690" r:id="rId8"/>
    <p:sldLayoutId id="2147485691" r:id="rId9"/>
    <p:sldLayoutId id="2147485692" r:id="rId10"/>
    <p:sldLayoutId id="2147485693" r:id="rId11"/>
    <p:sldLayoutId id="2147485694" r:id="rId12"/>
    <p:sldLayoutId id="2147485695" r:id="rId13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4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0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4546" grpId="0"/>
      <p:bldP spid="100454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45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045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458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458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400" b="0" u="none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1458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b="0" u="none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145818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45818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pic>
        <p:nvPicPr>
          <p:cNvPr id="1458184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697" r:id="rId1"/>
    <p:sldLayoutId id="2147485698" r:id="rId2"/>
    <p:sldLayoutId id="2147485699" r:id="rId3"/>
    <p:sldLayoutId id="2147485700" r:id="rId4"/>
    <p:sldLayoutId id="2147485701" r:id="rId5"/>
    <p:sldLayoutId id="2147485702" r:id="rId6"/>
    <p:sldLayoutId id="2147485703" r:id="rId7"/>
    <p:sldLayoutId id="2147485704" r:id="rId8"/>
    <p:sldLayoutId id="2147485705" r:id="rId9"/>
    <p:sldLayoutId id="2147485706" r:id="rId10"/>
    <p:sldLayoutId id="2147485707" r:id="rId11"/>
    <p:sldLayoutId id="2147485708" r:id="rId12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458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458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400" b="0" u="none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458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b="0" u="none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45818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>
              <a:solidFill>
                <a:srgbClr val="FFFFFF"/>
              </a:solidFill>
              <a:latin typeface="굴림"/>
              <a:ea typeface="굴림"/>
            </a:endParaRPr>
          </a:p>
        </p:txBody>
      </p:sp>
      <p:sp>
        <p:nvSpPr>
          <p:cNvPr id="145818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>
              <a:solidFill>
                <a:srgbClr val="FFFFFF"/>
              </a:solidFill>
              <a:latin typeface="굴림"/>
              <a:ea typeface="굴림"/>
            </a:endParaRPr>
          </a:p>
        </p:txBody>
      </p:sp>
      <p:pic>
        <p:nvPicPr>
          <p:cNvPr id="1458184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9499876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710" r:id="rId1"/>
    <p:sldLayoutId id="2147485711" r:id="rId2"/>
    <p:sldLayoutId id="2147485712" r:id="rId3"/>
    <p:sldLayoutId id="2147485713" r:id="rId4"/>
    <p:sldLayoutId id="2147485714" r:id="rId5"/>
    <p:sldLayoutId id="2147485715" r:id="rId6"/>
    <p:sldLayoutId id="2147485716" r:id="rId7"/>
    <p:sldLayoutId id="2147485717" r:id="rId8"/>
    <p:sldLayoutId id="2147485718" r:id="rId9"/>
    <p:sldLayoutId id="2147485719" r:id="rId10"/>
    <p:sldLayoutId id="2147485720" r:id="rId11"/>
    <p:sldLayoutId id="2147485721" r:id="rId12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625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  <p:sp>
        <p:nvSpPr>
          <p:cNvPr id="137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3762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3762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37626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>
              <a:solidFill>
                <a:srgbClr val="FFFFFF"/>
              </a:solidFill>
              <a:latin typeface="굴림"/>
              <a:ea typeface="굴림"/>
            </a:endParaRPr>
          </a:p>
        </p:txBody>
      </p:sp>
      <p:sp>
        <p:nvSpPr>
          <p:cNvPr id="137626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>
              <a:solidFill>
                <a:srgbClr val="FFFFFF"/>
              </a:solidFill>
              <a:latin typeface="굴림"/>
              <a:ea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62477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723" r:id="rId1"/>
    <p:sldLayoutId id="2147485724" r:id="rId2"/>
    <p:sldLayoutId id="2147485725" r:id="rId3"/>
    <p:sldLayoutId id="2147485726" r:id="rId4"/>
    <p:sldLayoutId id="2147485727" r:id="rId5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886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  <p:sp>
        <p:nvSpPr>
          <p:cNvPr id="1188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188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188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188870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>
              <a:solidFill>
                <a:srgbClr val="FFFFFF"/>
              </a:solidFill>
              <a:latin typeface="굴림"/>
              <a:ea typeface="굴림"/>
            </a:endParaRPr>
          </a:p>
        </p:txBody>
      </p:sp>
      <p:sp>
        <p:nvSpPr>
          <p:cNvPr id="1188871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>
              <a:solidFill>
                <a:srgbClr val="FFFFFF"/>
              </a:solidFill>
              <a:latin typeface="굴림"/>
              <a:ea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23295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path path="shape">
            <a:fillToRect l="14166" t="5554" r="835" b="77779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699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 sz="360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5465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736" r:id="rId1"/>
    <p:sldLayoutId id="2147485737" r:id="rId2"/>
    <p:sldLayoutId id="2147485738" r:id="rId3"/>
    <p:sldLayoutId id="2147485739" r:id="rId4"/>
    <p:sldLayoutId id="2147485740" r:id="rId5"/>
    <p:sldLayoutId id="2147485741" r:id="rId6"/>
    <p:sldLayoutId id="2147485742" r:id="rId7"/>
    <p:sldLayoutId id="2147485743" r:id="rId8"/>
    <p:sldLayoutId id="2147485744" r:id="rId9"/>
    <p:sldLayoutId id="2147485745" r:id="rId10"/>
    <p:sldLayoutId id="2147485746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itchFamily="18" charset="2"/>
        <a:buChar char="¨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 i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ko-KR" altLang="en-US">
                <a:solidFill>
                  <a:srgbClr val="FFFFFF"/>
                </a:solidFill>
              </a:rPr>
              <a:t>2005.3.11</a:t>
            </a: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 sz="3600">
              <a:solidFill>
                <a:srgbClr val="FFFFFF"/>
              </a:solidFill>
            </a:endParaRPr>
          </a:p>
        </p:txBody>
      </p:sp>
      <p:pic>
        <p:nvPicPr>
          <p:cNvPr id="11" name="Picture 24" descr="MainImg_ Graduate"/>
          <p:cNvPicPr>
            <a:picLocks noChangeAspect="1" noChangeArrowheads="1"/>
          </p:cNvPicPr>
          <p:nvPr/>
        </p:nvPicPr>
        <p:blipFill>
          <a:blip r:embed="rId14" cstate="print"/>
          <a:srcRect l="39757" t="22444" r="922"/>
          <a:stretch>
            <a:fillRect/>
          </a:stretch>
        </p:blipFill>
        <p:spPr bwMode="auto">
          <a:xfrm>
            <a:off x="2135188" y="0"/>
            <a:ext cx="7019925" cy="765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27" descr="MainImg_ Graduate"/>
          <p:cNvPicPr>
            <a:picLocks noChangeAspect="1" noChangeArrowheads="1"/>
          </p:cNvPicPr>
          <p:nvPr/>
        </p:nvPicPr>
        <p:blipFill>
          <a:blip r:embed="rId15" cstate="print"/>
          <a:srcRect r="59445"/>
          <a:stretch>
            <a:fillRect/>
          </a:stretch>
        </p:blipFill>
        <p:spPr bwMode="auto">
          <a:xfrm>
            <a:off x="-9525" y="-14288"/>
            <a:ext cx="2278063" cy="779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Line 29"/>
          <p:cNvSpPr>
            <a:spLocks noChangeShapeType="1"/>
          </p:cNvSpPr>
          <p:nvPr/>
        </p:nvSpPr>
        <p:spPr bwMode="auto">
          <a:xfrm>
            <a:off x="0" y="825500"/>
            <a:ext cx="9180513" cy="0"/>
          </a:xfrm>
          <a:prstGeom prst="line">
            <a:avLst/>
          </a:prstGeom>
          <a:noFill/>
          <a:ln w="76200" cmpd="tri">
            <a:solidFill>
              <a:srgbClr val="0033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3600" b="1">
              <a:solidFill>
                <a:srgbClr val="000000"/>
              </a:solidFill>
              <a:latin typeface="Arial" charset="0"/>
              <a:ea typeface="HY그래픽M" pitchFamily="18" charset="-127"/>
            </a:endParaRPr>
          </a:p>
        </p:txBody>
      </p:sp>
      <p:sp>
        <p:nvSpPr>
          <p:cNvPr id="14" name="Rectangle 30"/>
          <p:cNvSpPr>
            <a:spLocks noChangeArrowheads="1"/>
          </p:cNvSpPr>
          <p:nvPr/>
        </p:nvSpPr>
        <p:spPr bwMode="white">
          <a:xfrm>
            <a:off x="11113" y="0"/>
            <a:ext cx="9144000" cy="765175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3600" b="1">
              <a:solidFill>
                <a:srgbClr val="000000"/>
              </a:solidFill>
              <a:latin typeface="Arial" charset="0"/>
              <a:ea typeface="HY그래픽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5649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748" r:id="rId1"/>
    <p:sldLayoutId id="2147485749" r:id="rId2"/>
    <p:sldLayoutId id="2147485750" r:id="rId3"/>
    <p:sldLayoutId id="2147485751" r:id="rId4"/>
    <p:sldLayoutId id="2147485752" r:id="rId5"/>
    <p:sldLayoutId id="2147485753" r:id="rId6"/>
    <p:sldLayoutId id="2147485754" r:id="rId7"/>
    <p:sldLayoutId id="2147485755" r:id="rId8"/>
    <p:sldLayoutId id="2147485756" r:id="rId9"/>
    <p:sldLayoutId id="2147485757" r:id="rId10"/>
    <p:sldLayoutId id="2147485758" r:id="rId11"/>
  </p:sldLayoutIdLst>
  <p:transition spd="med"/>
  <p:timing>
    <p:tnLst>
      <p:par>
        <p:cTn id="1" dur="indefinite" restart="never" nodeType="tmRoot"/>
      </p:par>
    </p:tnLst>
  </p:timing>
  <p:hf sldNum="0" hdr="0" ftr="0"/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927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b="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927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 b="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927751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 b="1">
              <a:solidFill>
                <a:srgbClr val="FFFFFF"/>
              </a:solidFill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33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b="1">
              <a:solidFill>
                <a:srgbClr val="FFFFFF"/>
              </a:solidFill>
            </a:endParaRPr>
          </a:p>
        </p:txBody>
      </p:sp>
      <p:pic>
        <p:nvPicPr>
          <p:cNvPr id="10" name="Picture 24" descr="MainImg_ Graduate"/>
          <p:cNvPicPr>
            <a:picLocks noChangeAspect="1" noChangeArrowheads="1"/>
          </p:cNvPicPr>
          <p:nvPr/>
        </p:nvPicPr>
        <p:blipFill>
          <a:blip r:embed="rId16" cstate="print"/>
          <a:srcRect l="39757" t="22444" r="922"/>
          <a:stretch>
            <a:fillRect/>
          </a:stretch>
        </p:blipFill>
        <p:spPr bwMode="auto">
          <a:xfrm>
            <a:off x="2135188" y="0"/>
            <a:ext cx="7019925" cy="7651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1" name="Picture 27" descr="MainImg_ Graduate"/>
          <p:cNvPicPr>
            <a:picLocks noChangeAspect="1" noChangeArrowheads="1"/>
          </p:cNvPicPr>
          <p:nvPr/>
        </p:nvPicPr>
        <p:blipFill>
          <a:blip r:embed="rId17" cstate="print"/>
          <a:srcRect r="59445"/>
          <a:stretch>
            <a:fillRect/>
          </a:stretch>
        </p:blipFill>
        <p:spPr bwMode="auto">
          <a:xfrm>
            <a:off x="-9525" y="-14288"/>
            <a:ext cx="2278063" cy="779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758568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760" r:id="rId1"/>
    <p:sldLayoutId id="2147485761" r:id="rId2"/>
    <p:sldLayoutId id="2147485762" r:id="rId3"/>
    <p:sldLayoutId id="2147485763" r:id="rId4"/>
    <p:sldLayoutId id="2147485764" r:id="rId5"/>
    <p:sldLayoutId id="2147485765" r:id="rId6"/>
    <p:sldLayoutId id="2147485766" r:id="rId7"/>
    <p:sldLayoutId id="2147485767" r:id="rId8"/>
    <p:sldLayoutId id="2147485768" r:id="rId9"/>
    <p:sldLayoutId id="2147485769" r:id="rId10"/>
    <p:sldLayoutId id="2147485770" r:id="rId11"/>
    <p:sldLayoutId id="2147485771" r:id="rId12"/>
    <p:sldLayoutId id="2147485772" r:id="rId13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59130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>
              <a:solidFill>
                <a:srgbClr val="FFFFFF"/>
              </a:solidFill>
              <a:latin typeface="굴림"/>
              <a:ea typeface="굴림"/>
            </a:endParaRPr>
          </a:p>
        </p:txBody>
      </p:sp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>
              <a:solidFill>
                <a:srgbClr val="FFFFFF"/>
              </a:solidFill>
              <a:latin typeface="굴림"/>
              <a:ea typeface="굴림"/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438569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774" r:id="rId1"/>
    <p:sldLayoutId id="2147485775" r:id="rId2"/>
    <p:sldLayoutId id="2147485776" r:id="rId3"/>
    <p:sldLayoutId id="2147485778" r:id="rId4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32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324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24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24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7D1964B8-9A5D-4A26-9B95-9C55424C341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44" r:id="rId1"/>
    <p:sldLayoutId id="2147484845" r:id="rId2"/>
    <p:sldLayoutId id="2147484846" r:id="rId3"/>
    <p:sldLayoutId id="2147484847" r:id="rId4"/>
    <p:sldLayoutId id="2147484848" r:id="rId5"/>
    <p:sldLayoutId id="2147484849" r:id="rId6"/>
    <p:sldLayoutId id="2147484850" r:id="rId7"/>
    <p:sldLayoutId id="2147484851" r:id="rId8"/>
    <p:sldLayoutId id="2147484852" r:id="rId9"/>
    <p:sldLayoutId id="2147484853" r:id="rId10"/>
    <p:sldLayoutId id="214748485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-32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9" name="Picture 24" descr="MainImg_ Graduate"/>
          <p:cNvPicPr>
            <a:picLocks noChangeAspect="1" noChangeArrowheads="1"/>
          </p:cNvPicPr>
          <p:nvPr/>
        </p:nvPicPr>
        <p:blipFill>
          <a:blip r:embed="rId6" cstate="print"/>
          <a:srcRect l="39757" t="22444" r="922"/>
          <a:stretch>
            <a:fillRect/>
          </a:stretch>
        </p:blipFill>
        <p:spPr bwMode="auto">
          <a:xfrm>
            <a:off x="0" y="0"/>
            <a:ext cx="9155113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29"/>
          <p:cNvSpPr>
            <a:spLocks noChangeShapeType="1"/>
          </p:cNvSpPr>
          <p:nvPr/>
        </p:nvSpPr>
        <p:spPr bwMode="auto">
          <a:xfrm>
            <a:off x="0" y="825500"/>
            <a:ext cx="9180513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white">
          <a:xfrm>
            <a:off x="11113" y="0"/>
            <a:ext cx="9144000" cy="76517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775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82" r:id="rId1"/>
    <p:sldLayoutId id="2147485783" r:id="rId2"/>
    <p:sldLayoutId id="2147485784" r:id="rId3"/>
    <p:sldLayoutId id="2147485785" r:id="rId4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-32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>
              <a:solidFill>
                <a:srgbClr val="003366"/>
              </a:solidFill>
              <a:latin typeface="굴림"/>
              <a:ea typeface="굴림"/>
            </a:endParaRPr>
          </a:p>
        </p:txBody>
      </p:sp>
      <p:pic>
        <p:nvPicPr>
          <p:cNvPr id="9" name="Picture 24" descr="MainImg_ Graduate"/>
          <p:cNvPicPr>
            <a:picLocks noChangeAspect="1" noChangeArrowheads="1"/>
          </p:cNvPicPr>
          <p:nvPr/>
        </p:nvPicPr>
        <p:blipFill>
          <a:blip r:embed="rId7" cstate="print"/>
          <a:srcRect l="39757" t="22444" r="922"/>
          <a:stretch>
            <a:fillRect/>
          </a:stretch>
        </p:blipFill>
        <p:spPr bwMode="auto">
          <a:xfrm>
            <a:off x="1357290" y="0"/>
            <a:ext cx="7797823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29"/>
          <p:cNvSpPr>
            <a:spLocks noChangeShapeType="1"/>
          </p:cNvSpPr>
          <p:nvPr/>
        </p:nvSpPr>
        <p:spPr bwMode="auto">
          <a:xfrm>
            <a:off x="0" y="825500"/>
            <a:ext cx="9180513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>
              <a:solidFill>
                <a:srgbClr val="003366"/>
              </a:solidFill>
              <a:latin typeface="굴림"/>
              <a:ea typeface="굴림"/>
            </a:endParaRPr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white">
          <a:xfrm>
            <a:off x="11113" y="0"/>
            <a:ext cx="9144000" cy="76517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>
              <a:solidFill>
                <a:srgbClr val="003366"/>
              </a:solidFill>
              <a:latin typeface="굴림"/>
              <a:ea typeface="굴림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370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87" r:id="rId1"/>
    <p:sldLayoutId id="2147485788" r:id="rId2"/>
    <p:sldLayoutId id="2147485789" r:id="rId3"/>
    <p:sldLayoutId id="2147485790" r:id="rId4"/>
    <p:sldLayoutId id="2147485791" r:id="rId5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59130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>
              <a:solidFill>
                <a:srgbClr val="FFFFFF"/>
              </a:solidFill>
              <a:latin typeface="굴림"/>
              <a:ea typeface="굴림"/>
            </a:endParaRPr>
          </a:p>
        </p:txBody>
      </p:sp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>
              <a:solidFill>
                <a:srgbClr val="FFFFFF"/>
              </a:solidFill>
              <a:latin typeface="굴림"/>
              <a:ea typeface="굴림"/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122404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793" r:id="rId1"/>
    <p:sldLayoutId id="2147485794" r:id="rId2"/>
    <p:sldLayoutId id="2147485795" r:id="rId3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 b="1" u="sng">
              <a:solidFill>
                <a:srgbClr val="FFFFFF"/>
              </a:solidFill>
            </a:endParaRPr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 b="1" u="sng">
              <a:solidFill>
                <a:srgbClr val="FFFFFF"/>
              </a:solidFill>
            </a:endParaRPr>
          </a:p>
        </p:txBody>
      </p:sp>
      <p:sp>
        <p:nvSpPr>
          <p:cNvPr id="138246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 b="1" u="sng">
              <a:solidFill>
                <a:srgbClr val="FFFFFF"/>
              </a:solidFill>
            </a:endParaRPr>
          </a:p>
        </p:txBody>
      </p:sp>
      <p:sp>
        <p:nvSpPr>
          <p:cNvPr id="138247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 b="1" u="sng">
              <a:solidFill>
                <a:srgbClr val="FFFFFF"/>
              </a:solidFill>
            </a:endParaRPr>
          </a:p>
        </p:txBody>
      </p:sp>
      <p:pic>
        <p:nvPicPr>
          <p:cNvPr id="138248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776244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797" r:id="rId1"/>
    <p:sldLayoutId id="2147485798" r:id="rId2"/>
    <p:sldLayoutId id="2147485799" r:id="rId3"/>
    <p:sldLayoutId id="2147485800" r:id="rId4"/>
    <p:sldLayoutId id="2147485801" r:id="rId5"/>
    <p:sldLayoutId id="2147485802" r:id="rId6"/>
    <p:sldLayoutId id="2147485803" r:id="rId7"/>
    <p:sldLayoutId id="2147485804" r:id="rId8"/>
    <p:sldLayoutId id="2147485805" r:id="rId9"/>
    <p:sldLayoutId id="2147485806" r:id="rId10"/>
    <p:sldLayoutId id="2147485807" r:id="rId11"/>
    <p:sldLayoutId id="2147485808" r:id="rId12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-32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9" name="Picture 24" descr="MainImg_ Graduate"/>
          <p:cNvPicPr>
            <a:picLocks noChangeAspect="1" noChangeArrowheads="1"/>
          </p:cNvPicPr>
          <p:nvPr/>
        </p:nvPicPr>
        <p:blipFill>
          <a:blip r:embed="rId7" cstate="print"/>
          <a:srcRect l="39757" t="22444" r="922"/>
          <a:stretch>
            <a:fillRect/>
          </a:stretch>
        </p:blipFill>
        <p:spPr bwMode="auto">
          <a:xfrm>
            <a:off x="1357290" y="0"/>
            <a:ext cx="7797823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29"/>
          <p:cNvSpPr>
            <a:spLocks noChangeShapeType="1"/>
          </p:cNvSpPr>
          <p:nvPr/>
        </p:nvSpPr>
        <p:spPr bwMode="auto">
          <a:xfrm>
            <a:off x="0" y="825500"/>
            <a:ext cx="9180513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white">
          <a:xfrm>
            <a:off x="11113" y="0"/>
            <a:ext cx="9144000" cy="76517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406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10" r:id="rId1"/>
    <p:sldLayoutId id="2147485811" r:id="rId2"/>
    <p:sldLayoutId id="2147485812" r:id="rId3"/>
    <p:sldLayoutId id="2147485813" r:id="rId4"/>
    <p:sldLayoutId id="2147485814" r:id="rId5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-32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9" name="Picture 24" descr="MainImg_ Graduate"/>
          <p:cNvPicPr>
            <a:picLocks noChangeAspect="1" noChangeArrowheads="1"/>
          </p:cNvPicPr>
          <p:nvPr/>
        </p:nvPicPr>
        <p:blipFill>
          <a:blip r:embed="rId5" cstate="print"/>
          <a:srcRect l="39757" t="22444" r="922"/>
          <a:stretch>
            <a:fillRect/>
          </a:stretch>
        </p:blipFill>
        <p:spPr bwMode="auto">
          <a:xfrm>
            <a:off x="1357290" y="0"/>
            <a:ext cx="7797823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29"/>
          <p:cNvSpPr>
            <a:spLocks noChangeShapeType="1"/>
          </p:cNvSpPr>
          <p:nvPr/>
        </p:nvSpPr>
        <p:spPr bwMode="auto">
          <a:xfrm>
            <a:off x="0" y="825500"/>
            <a:ext cx="9180513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white">
          <a:xfrm>
            <a:off x="11113" y="0"/>
            <a:ext cx="9144000" cy="76517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3366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575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17" r:id="rId1"/>
    <p:sldLayoutId id="2147485818" r:id="rId2"/>
    <p:sldLayoutId id="2147485819" r:id="rId3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3366"/>
              </a:solidFill>
            </a:endParaRPr>
          </a:p>
        </p:txBody>
      </p:sp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 sz="1600">
              <a:solidFill>
                <a:srgbClr val="003366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9" name="Picture 24" descr="MainImg_ Graduate"/>
          <p:cNvPicPr>
            <a:picLocks noChangeAspect="1" noChangeArrowheads="1"/>
          </p:cNvPicPr>
          <p:nvPr/>
        </p:nvPicPr>
        <p:blipFill>
          <a:blip r:embed="rId15" cstate="print"/>
          <a:srcRect l="39757" t="22444" r="922"/>
          <a:stretch>
            <a:fillRect/>
          </a:stretch>
        </p:blipFill>
        <p:spPr bwMode="auto">
          <a:xfrm>
            <a:off x="1214414" y="0"/>
            <a:ext cx="7940699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29"/>
          <p:cNvSpPr>
            <a:spLocks noChangeShapeType="1"/>
          </p:cNvSpPr>
          <p:nvPr/>
        </p:nvSpPr>
        <p:spPr bwMode="auto">
          <a:xfrm>
            <a:off x="0" y="825500"/>
            <a:ext cx="9180513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600">
              <a:solidFill>
                <a:srgbClr val="003366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white">
          <a:xfrm>
            <a:off x="11113" y="0"/>
            <a:ext cx="9144000" cy="76517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600">
              <a:solidFill>
                <a:srgbClr val="003366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3" name="Picture 7" descr="03"/>
          <p:cNvPicPr>
            <a:picLocks noChangeAspect="1" noChangeArrowheads="1"/>
          </p:cNvPicPr>
          <p:nvPr/>
        </p:nvPicPr>
        <p:blipFill>
          <a:blip r:embed="rId16" cstate="print"/>
          <a:srcRect b="25243"/>
          <a:stretch>
            <a:fillRect/>
          </a:stretch>
        </p:blipFill>
        <p:spPr bwMode="auto">
          <a:xfrm>
            <a:off x="34925" y="19050"/>
            <a:ext cx="1152525" cy="766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7566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21" r:id="rId1"/>
    <p:sldLayoutId id="2147485822" r:id="rId2"/>
    <p:sldLayoutId id="2147485823" r:id="rId3"/>
    <p:sldLayoutId id="2147485824" r:id="rId4"/>
    <p:sldLayoutId id="2147485825" r:id="rId5"/>
    <p:sldLayoutId id="2147485826" r:id="rId6"/>
    <p:sldLayoutId id="2147485827" r:id="rId7"/>
    <p:sldLayoutId id="2147485828" r:id="rId8"/>
    <p:sldLayoutId id="2147485829" r:id="rId9"/>
    <p:sldLayoutId id="2147485830" r:id="rId10"/>
    <p:sldLayoutId id="2147485831" r:id="rId11"/>
    <p:sldLayoutId id="2147485832" r:id="rId12"/>
    <p:sldLayoutId id="2147485833" r:id="rId13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04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004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004551" name="Line 7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1004552" name="Rectangle 8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pic>
        <p:nvPicPr>
          <p:cNvPr id="1004553" name="Picture 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33913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899" r:id="rId1"/>
    <p:sldLayoutId id="2147485900" r:id="rId2"/>
    <p:sldLayoutId id="2147485901" r:id="rId3"/>
    <p:sldLayoutId id="2147485902" r:id="rId4"/>
    <p:sldLayoutId id="2147485903" r:id="rId5"/>
    <p:sldLayoutId id="2147485904" r:id="rId6"/>
    <p:sldLayoutId id="2147485905" r:id="rId7"/>
    <p:sldLayoutId id="2147485906" r:id="rId8"/>
    <p:sldLayoutId id="2147485907" r:id="rId9"/>
    <p:sldLayoutId id="2147485908" r:id="rId10"/>
    <p:sldLayoutId id="2147485909" r:id="rId11"/>
    <p:sldLayoutId id="2147485910" r:id="rId12"/>
    <p:sldLayoutId id="2147485911" r:id="rId13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4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0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4546" grpId="0"/>
      <p:bldP spid="100454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45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045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591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591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159130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>
              <a:solidFill>
                <a:srgbClr val="FFFFFF"/>
              </a:solidFill>
              <a:latin typeface="굴림"/>
              <a:ea typeface="굴림"/>
            </a:endParaRPr>
          </a:p>
        </p:txBody>
      </p:sp>
      <p:sp>
        <p:nvSpPr>
          <p:cNvPr id="159130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800">
              <a:solidFill>
                <a:srgbClr val="FFFFFF"/>
              </a:solidFill>
              <a:latin typeface="굴림"/>
              <a:ea typeface="굴림"/>
            </a:endParaRPr>
          </a:p>
        </p:txBody>
      </p:sp>
      <p:pic>
        <p:nvPicPr>
          <p:cNvPr id="159130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044911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913" r:id="rId1"/>
    <p:sldLayoutId id="2147485914" r:id="rId2"/>
    <p:sldLayoutId id="2147485915" r:id="rId3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ffectLst>
                  <a:outerShdw blurRad="38100" dist="38100" dir="2700000" algn="tl">
                    <a:srgbClr val="000000"/>
                  </a:outerShdw>
                </a:effectLst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FFFFFF"/>
              </a:solidFill>
            </a:endParaRPr>
          </a:p>
        </p:txBody>
      </p:sp>
      <p:sp>
        <p:nvSpPr>
          <p:cNvPr id="65542" name="Line 6"/>
          <p:cNvSpPr>
            <a:spLocks noChangeShapeType="1"/>
          </p:cNvSpPr>
          <p:nvPr/>
        </p:nvSpPr>
        <p:spPr bwMode="auto">
          <a:xfrm>
            <a:off x="0" y="793750"/>
            <a:ext cx="9180513" cy="0"/>
          </a:xfrm>
          <a:prstGeom prst="line">
            <a:avLst/>
          </a:prstGeom>
          <a:noFill/>
          <a:ln w="57150" cmpd="thinThick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0" y="836613"/>
            <a:ext cx="9201150" cy="6078537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ko-KR" altLang="en-US" sz="1800">
              <a:solidFill>
                <a:srgbClr val="FFFFFF"/>
              </a:solidFill>
              <a:latin typeface="굴림" charset="-127"/>
              <a:ea typeface="굴림" charset="-127"/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6988"/>
            <a:ext cx="9194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106699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917" r:id="rId1"/>
    <p:sldLayoutId id="2147485918" r:id="rId2"/>
    <p:sldLayoutId id="2147485919" r:id="rId3"/>
    <p:sldLayoutId id="2147485920" r:id="rId4"/>
    <p:sldLayoutId id="2147485921" r:id="rId5"/>
    <p:sldLayoutId id="2147485922" r:id="rId6"/>
    <p:sldLayoutId id="2147485923" r:id="rId7"/>
    <p:sldLayoutId id="2147485924" r:id="rId8"/>
    <p:sldLayoutId id="2147485925" r:id="rId9"/>
    <p:sldLayoutId id="2147485926" r:id="rId10"/>
    <p:sldLayoutId id="2147485927" r:id="rId11"/>
    <p:sldLayoutId id="2147485928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  <p:bldP spid="6553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5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55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8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95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7" Type="http://schemas.openxmlformats.org/officeDocument/2006/relationships/image" Target="../media/image37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8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83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4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0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28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27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84.xml"/><Relationship Id="rId1" Type="http://schemas.openxmlformats.org/officeDocument/2006/relationships/tags" Target="../tags/tag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9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3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38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4.pn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3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8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0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770440" y="1556792"/>
            <a:ext cx="331372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Substantial</a:t>
            </a:r>
            <a:endParaRPr lang="en-US" altLang="ko-KR" sz="4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pPr algn="ctr"/>
            <a:r>
              <a:rPr lang="en-US" altLang="ko-KR" sz="4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CIG</a:t>
            </a:r>
            <a:endParaRPr lang="ko-KR" altLang="en-US" sz="4800" dirty="0">
              <a:solidFill>
                <a:srgbClr val="FF6600"/>
              </a:solidFill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683568" y="836712"/>
            <a:ext cx="7811554" cy="5335336"/>
            <a:chOff x="1536413" y="3284983"/>
            <a:chExt cx="6203939" cy="4853232"/>
          </a:xfrm>
        </p:grpSpPr>
        <p:sp>
          <p:nvSpPr>
            <p:cNvPr id="3" name="직사각형 2"/>
            <p:cNvSpPr/>
            <p:nvPr/>
          </p:nvSpPr>
          <p:spPr>
            <a:xfrm>
              <a:off x="1547664" y="3284983"/>
              <a:ext cx="6192688" cy="4853232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9900"/>
                </a:solidFill>
              </a:endParaRPr>
            </a:p>
          </p:txBody>
        </p:sp>
        <p:sp>
          <p:nvSpPr>
            <p:cNvPr id="2" name="Text Box 5"/>
            <p:cNvSpPr txBox="1">
              <a:spLocks noChangeArrowheads="1"/>
            </p:cNvSpPr>
            <p:nvPr/>
          </p:nvSpPr>
          <p:spPr bwMode="auto">
            <a:xfrm>
              <a:off x="1536413" y="3584858"/>
              <a:ext cx="6203939" cy="4261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 algn="ctr">
                <a:lnSpc>
                  <a:spcPct val="70000"/>
                </a:lnSpc>
                <a:spcBef>
                  <a:spcPct val="30000"/>
                </a:spcBef>
              </a:pPr>
              <a:r>
                <a:rPr lang="en-US" altLang="ko-KR" sz="40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The</a:t>
              </a:r>
              <a:r>
                <a:rPr lang="ko-KR" altLang="en-US" sz="40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en-US" altLang="ko-KR" sz="4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V</a:t>
              </a:r>
              <a:r>
                <a:rPr lang="en-US" altLang="ko-KR" sz="40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ision</a:t>
              </a:r>
              <a:r>
                <a:rPr lang="ko-KR" altLang="en-US" sz="40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en-US" altLang="ko-KR" sz="40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for the World</a:t>
              </a:r>
            </a:p>
            <a:p>
              <a:pPr marL="342900" indent="-342900" algn="ctr">
                <a:lnSpc>
                  <a:spcPct val="70000"/>
                </a:lnSpc>
                <a:spcBef>
                  <a:spcPct val="30000"/>
                </a:spcBef>
              </a:pPr>
              <a:r>
                <a:rPr lang="en-US" altLang="ko-KR" sz="40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after Foundation Day</a:t>
              </a:r>
            </a:p>
            <a:p>
              <a:pPr marL="342900" indent="-342900" algn="ctr">
                <a:lnSpc>
                  <a:spcPct val="70000"/>
                </a:lnSpc>
                <a:spcBef>
                  <a:spcPct val="30000"/>
                </a:spcBef>
              </a:pPr>
              <a:r>
                <a:rPr lang="en-US" altLang="ko-KR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- Substantial CIG centered on True Parents</a:t>
              </a:r>
              <a:r>
                <a:rPr lang="ko-KR" altLang="en-US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en-US" altLang="ko-KR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-</a:t>
              </a:r>
              <a:endParaRPr lang="en-US" altLang="ko-KR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 marL="342900" indent="-342900" algn="ctr">
                <a:lnSpc>
                  <a:spcPct val="50000"/>
                </a:lnSpc>
                <a:spcBef>
                  <a:spcPct val="50000"/>
                </a:spcBef>
              </a:pPr>
              <a:endParaRPr lang="en-US" altLang="ko-K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 marL="342900" indent="-342900"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ko-KR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Jan.28, 3</a:t>
              </a:r>
              <a:r>
                <a:rPr lang="en-US" altLang="ko-KR" b="1" baseline="3000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rd</a:t>
              </a:r>
              <a:r>
                <a:rPr lang="en-US" altLang="ko-KR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 Year of Heavenly </a:t>
              </a:r>
              <a:r>
                <a:rPr lang="en-US" altLang="ko-KR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Calendar</a:t>
              </a:r>
            </a:p>
            <a:p>
              <a:pPr marL="342900" indent="-342900"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ko-KR" sz="1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(Feb. </a:t>
              </a:r>
              <a:r>
                <a:rPr lang="en-US" altLang="ko-KR" sz="18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19, </a:t>
              </a:r>
              <a:r>
                <a:rPr lang="en-US" altLang="ko-KR" sz="1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2012)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ko-KR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D-369 day</a:t>
              </a:r>
              <a:endParaRPr lang="ko-KR" alt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 marL="342900" indent="-342900" algn="ctr">
                <a:lnSpc>
                  <a:spcPct val="80000"/>
                </a:lnSpc>
                <a:spcBef>
                  <a:spcPct val="50000"/>
                </a:spcBef>
              </a:pPr>
              <a:endParaRPr lang="en-US" altLang="ko-K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 marL="342900" indent="-342900"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ko-KR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Jin </a:t>
              </a:r>
              <a:r>
                <a:rPr lang="en-US" altLang="ko-KR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Choon</a:t>
              </a:r>
              <a:r>
                <a:rPr lang="en-US" altLang="ko-KR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 Kim, Ph.D.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ko-KR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President, </a:t>
              </a:r>
            </a:p>
            <a:p>
              <a:pPr marL="342900" indent="-342900"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ko-KR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CheongShim</a:t>
              </a:r>
              <a:r>
                <a:rPr lang="en-US" altLang="ko-KR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 Graduate School of Theology</a:t>
              </a:r>
              <a:r>
                <a:rPr lang="ko-KR" altLang="en-US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 </a:t>
              </a:r>
              <a:endParaRPr lang="en-US" altLang="ko-K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8212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4666488" y="2611041"/>
            <a:ext cx="3571374" cy="2887438"/>
            <a:chOff x="4666488" y="2611041"/>
            <a:chExt cx="3571374" cy="2887438"/>
          </a:xfrm>
        </p:grpSpPr>
        <p:grpSp>
          <p:nvGrpSpPr>
            <p:cNvPr id="10" name="그룹 9"/>
            <p:cNvGrpSpPr/>
            <p:nvPr/>
          </p:nvGrpSpPr>
          <p:grpSpPr>
            <a:xfrm>
              <a:off x="4666488" y="2611041"/>
              <a:ext cx="2963698" cy="2887438"/>
              <a:chOff x="4666488" y="2583745"/>
              <a:chExt cx="2963698" cy="2887438"/>
            </a:xfrm>
          </p:grpSpPr>
          <p:sp>
            <p:nvSpPr>
              <p:cNvPr id="168" name="Line 20"/>
              <p:cNvSpPr>
                <a:spLocks noChangeShapeType="1"/>
              </p:cNvSpPr>
              <p:nvPr/>
            </p:nvSpPr>
            <p:spPr bwMode="auto">
              <a:xfrm flipV="1">
                <a:off x="6489664" y="2584141"/>
                <a:ext cx="0" cy="1671414"/>
              </a:xfrm>
              <a:prstGeom prst="line">
                <a:avLst/>
              </a:prstGeom>
              <a:noFill/>
              <a:ln w="76200">
                <a:solidFill>
                  <a:srgbClr val="99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cxnSp>
            <p:nvCxnSpPr>
              <p:cNvPr id="150" name="직선 화살표 연결선 149"/>
              <p:cNvCxnSpPr/>
              <p:nvPr/>
            </p:nvCxnSpPr>
            <p:spPr bwMode="auto">
              <a:xfrm>
                <a:off x="4666488" y="4200239"/>
                <a:ext cx="1788182" cy="2365"/>
              </a:xfrm>
              <a:prstGeom prst="straightConnector1">
                <a:avLst/>
              </a:prstGeom>
              <a:noFill/>
              <a:ln w="76200" cap="flat" cmpd="sng" algn="ctr">
                <a:solidFill>
                  <a:schemeClr val="accent4">
                    <a:lumMod val="2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52" name="Rectangle 52"/>
              <p:cNvSpPr>
                <a:spLocks noChangeArrowheads="1"/>
              </p:cNvSpPr>
              <p:nvPr/>
            </p:nvSpPr>
            <p:spPr bwMode="auto">
              <a:xfrm>
                <a:off x="6795503" y="3967172"/>
                <a:ext cx="524503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rPr>
                  <a:t>1993</a:t>
                </a:r>
              </a:p>
            </p:txBody>
          </p:sp>
          <p:sp>
            <p:nvSpPr>
              <p:cNvPr id="159" name="Rectangle 52"/>
              <p:cNvSpPr>
                <a:spLocks noChangeArrowheads="1"/>
              </p:cNvSpPr>
              <p:nvPr/>
            </p:nvSpPr>
            <p:spPr bwMode="auto">
              <a:xfrm>
                <a:off x="6820809" y="2583745"/>
                <a:ext cx="524503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 smtClean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rPr>
                  <a:t>2000</a:t>
                </a:r>
                <a:endParaRPr lang="en-US" altLang="ko-KR" sz="1000" dirty="0">
                  <a:solidFill>
                    <a:srgbClr val="6C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207" name="Line 20"/>
              <p:cNvSpPr>
                <a:spLocks noChangeShapeType="1"/>
              </p:cNvSpPr>
              <p:nvPr/>
            </p:nvSpPr>
            <p:spPr bwMode="auto">
              <a:xfrm flipV="1">
                <a:off x="6820809" y="2607824"/>
                <a:ext cx="0" cy="1671413"/>
              </a:xfrm>
              <a:prstGeom prst="line">
                <a:avLst/>
              </a:prstGeom>
              <a:noFill/>
              <a:ln w="76200">
                <a:solidFill>
                  <a:srgbClr val="99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70" name="Rectangle 52"/>
              <p:cNvSpPr>
                <a:spLocks noChangeArrowheads="1"/>
              </p:cNvSpPr>
              <p:nvPr/>
            </p:nvSpPr>
            <p:spPr bwMode="auto">
              <a:xfrm>
                <a:off x="6021239" y="2584141"/>
                <a:ext cx="524503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 smtClean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rPr>
                  <a:t>1992</a:t>
                </a:r>
                <a:endParaRPr lang="en-US" altLang="ko-KR" sz="1000" dirty="0">
                  <a:solidFill>
                    <a:srgbClr val="6C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78" name="Text Box 38"/>
              <p:cNvSpPr txBox="1">
                <a:spLocks noChangeArrowheads="1"/>
              </p:cNvSpPr>
              <p:nvPr/>
            </p:nvSpPr>
            <p:spPr bwMode="auto">
              <a:xfrm>
                <a:off x="6823555" y="2942751"/>
                <a:ext cx="806631" cy="67710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600" b="1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7yrs</a:t>
                </a:r>
              </a:p>
              <a:p>
                <a:r>
                  <a:rPr lang="en-US" altLang="ko-KR" sz="1100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(7</a:t>
                </a:r>
                <a:r>
                  <a:rPr lang="ko-KR" altLang="en-US" sz="1100" dirty="0" err="1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년노정</a:t>
                </a:r>
                <a:endParaRPr lang="en-US" altLang="ko-KR" sz="1100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endParaRPr>
              </a:p>
              <a:p>
                <a:r>
                  <a:rPr lang="en-US" altLang="ko-KR" sz="1100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2</a:t>
                </a:r>
                <a:r>
                  <a:rPr lang="ko-KR" altLang="en-US" sz="1100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차 탕감</a:t>
                </a:r>
                <a:r>
                  <a:rPr lang="en-US" altLang="ko-KR" sz="1100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)</a:t>
                </a:r>
              </a:p>
            </p:txBody>
          </p:sp>
          <p:sp>
            <p:nvSpPr>
              <p:cNvPr id="182" name="Rectangle 51"/>
              <p:cNvSpPr>
                <a:spLocks noChangeArrowheads="1"/>
              </p:cNvSpPr>
              <p:nvPr/>
            </p:nvSpPr>
            <p:spPr bwMode="auto">
              <a:xfrm>
                <a:off x="6026061" y="3860760"/>
                <a:ext cx="524503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 smtClean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rPr>
                  <a:t>1985</a:t>
                </a:r>
                <a:endParaRPr lang="en-US" altLang="ko-KR" sz="1000" dirty="0">
                  <a:solidFill>
                    <a:srgbClr val="6C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220" name="Text Box 38"/>
              <p:cNvSpPr txBox="1">
                <a:spLocks noChangeArrowheads="1"/>
              </p:cNvSpPr>
              <p:nvPr/>
            </p:nvSpPr>
            <p:spPr bwMode="auto">
              <a:xfrm>
                <a:off x="5687712" y="2933226"/>
                <a:ext cx="806631" cy="67710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altLang="ko-KR" sz="1600" b="1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7yrs</a:t>
                </a:r>
              </a:p>
              <a:p>
                <a:pPr algn="r"/>
                <a:r>
                  <a:rPr lang="en-US" altLang="ko-KR" sz="1100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(7</a:t>
                </a:r>
                <a:r>
                  <a:rPr lang="ko-KR" altLang="en-US" sz="1100" dirty="0" err="1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년노정</a:t>
                </a:r>
                <a:endParaRPr lang="en-US" altLang="ko-KR" sz="1100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endParaRPr>
              </a:p>
              <a:p>
                <a:pPr algn="r"/>
                <a:r>
                  <a:rPr lang="en-US" altLang="ko-KR" sz="1100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1</a:t>
                </a:r>
                <a:r>
                  <a:rPr lang="ko-KR" altLang="en-US" sz="1100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차 탕감</a:t>
                </a:r>
                <a:r>
                  <a:rPr lang="en-US" altLang="ko-KR" sz="1100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)</a:t>
                </a:r>
              </a:p>
            </p:txBody>
          </p:sp>
          <p:sp>
            <p:nvSpPr>
              <p:cNvPr id="221" name="Text Box 38"/>
              <p:cNvSpPr txBox="1">
                <a:spLocks noChangeArrowheads="1"/>
              </p:cNvSpPr>
              <p:nvPr/>
            </p:nvSpPr>
            <p:spPr bwMode="auto">
              <a:xfrm>
                <a:off x="4672823" y="4250280"/>
                <a:ext cx="1499128" cy="52322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40years</a:t>
                </a:r>
              </a:p>
              <a:p>
                <a:pPr algn="ctr"/>
                <a:r>
                  <a:rPr lang="en-US" altLang="ko-KR" sz="1200" dirty="0" smtClean="0">
                    <a:latin typeface="HY헤드라인M" pitchFamily="18" charset="-127"/>
                    <a:ea typeface="HY헤드라인M" pitchFamily="18" charset="-127"/>
                  </a:rPr>
                  <a:t>(Indemnity for F/F)</a:t>
                </a:r>
              </a:p>
            </p:txBody>
          </p:sp>
          <p:sp>
            <p:nvSpPr>
              <p:cNvPr id="162" name="Rectangle 16"/>
              <p:cNvSpPr>
                <a:spLocks noChangeArrowheads="1"/>
              </p:cNvSpPr>
              <p:nvPr/>
            </p:nvSpPr>
            <p:spPr bwMode="auto">
              <a:xfrm>
                <a:off x="4710235" y="4797152"/>
                <a:ext cx="1461715" cy="67403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</a:pPr>
                <a:r>
                  <a:rPr lang="en-US" altLang="ko-KR" sz="1400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Preparation</a:t>
                </a:r>
              </a:p>
              <a:p>
                <a:pPr lvl="0" algn="ctr">
                  <a:lnSpc>
                    <a:spcPct val="90000"/>
                  </a:lnSpc>
                </a:pPr>
                <a:r>
                  <a:rPr lang="en-US" altLang="ko-KR" sz="1400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for receiving Messiah</a:t>
                </a:r>
              </a:p>
            </p:txBody>
          </p:sp>
          <p:sp>
            <p:nvSpPr>
              <p:cNvPr id="109" name="Oval 52"/>
              <p:cNvSpPr>
                <a:spLocks noChangeArrowheads="1"/>
              </p:cNvSpPr>
              <p:nvPr/>
            </p:nvSpPr>
            <p:spPr bwMode="auto">
              <a:xfrm>
                <a:off x="6424703" y="4135432"/>
                <a:ext cx="132457" cy="15715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Oval 52"/>
              <p:cNvSpPr>
                <a:spLocks noChangeArrowheads="1"/>
              </p:cNvSpPr>
              <p:nvPr/>
            </p:nvSpPr>
            <p:spPr bwMode="auto">
              <a:xfrm>
                <a:off x="6757447" y="4149080"/>
                <a:ext cx="132457" cy="15715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0" name="Rectangle 16"/>
            <p:cNvSpPr>
              <a:spLocks noChangeArrowheads="1"/>
            </p:cNvSpPr>
            <p:nvPr/>
          </p:nvSpPr>
          <p:spPr bwMode="auto">
            <a:xfrm>
              <a:off x="6920967" y="3284984"/>
              <a:ext cx="1316895" cy="5909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sz="1200" dirty="0" smtClean="0">
                  <a:latin typeface="HY헤드라인M" pitchFamily="18" charset="-127"/>
                  <a:ea typeface="HY헤드라인M" pitchFamily="18" charset="-127"/>
                </a:rPr>
                <a:t>Age of 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ko-KR" sz="1200" dirty="0" smtClean="0">
                  <a:latin typeface="HY헤드라인M" pitchFamily="18" charset="-127"/>
                  <a:ea typeface="HY헤드라인M" pitchFamily="18" charset="-127"/>
                </a:rPr>
                <a:t>C. Testament &amp; True Parent</a:t>
              </a:r>
            </a:p>
          </p:txBody>
        </p:sp>
        <p:sp>
          <p:nvSpPr>
            <p:cNvPr id="132" name="Rectangle 16"/>
            <p:cNvSpPr>
              <a:spLocks noChangeArrowheads="1"/>
            </p:cNvSpPr>
            <p:nvPr/>
          </p:nvSpPr>
          <p:spPr bwMode="auto">
            <a:xfrm>
              <a:off x="5256636" y="3257688"/>
              <a:ext cx="1156509" cy="4247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sz="1200" dirty="0" smtClean="0">
                  <a:latin typeface="HY헤드라인M" pitchFamily="18" charset="-127"/>
                  <a:ea typeface="HY헤드라인M" pitchFamily="18" charset="-127"/>
                </a:rPr>
                <a:t>Proclamation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ko-KR" sz="1200" dirty="0">
                  <a:latin typeface="HY헤드라인M" pitchFamily="18" charset="-127"/>
                  <a:ea typeface="HY헤드라인M" pitchFamily="18" charset="-127"/>
                </a:rPr>
                <a:t>o</a:t>
              </a:r>
              <a:r>
                <a:rPr lang="en-US" altLang="ko-KR" sz="1200" dirty="0" smtClean="0">
                  <a:latin typeface="HY헤드라인M" pitchFamily="18" charset="-127"/>
                  <a:ea typeface="HY헤드라인M" pitchFamily="18" charset="-127"/>
                </a:rPr>
                <a:t>f Messiah</a:t>
              </a:r>
            </a:p>
          </p:txBody>
        </p:sp>
      </p:grpSp>
      <p:cxnSp>
        <p:nvCxnSpPr>
          <p:cNvPr id="16" name="직선 연결선 15"/>
          <p:cNvCxnSpPr>
            <a:endCxn id="207" idx="1"/>
          </p:cNvCxnSpPr>
          <p:nvPr/>
        </p:nvCxnSpPr>
        <p:spPr bwMode="auto">
          <a:xfrm flipV="1">
            <a:off x="2848372" y="2635120"/>
            <a:ext cx="3972438" cy="179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그룹 2"/>
          <p:cNvGrpSpPr/>
          <p:nvPr/>
        </p:nvGrpSpPr>
        <p:grpSpPr>
          <a:xfrm>
            <a:off x="40943" y="1531230"/>
            <a:ext cx="2896261" cy="5313122"/>
            <a:chOff x="40943" y="1544878"/>
            <a:chExt cx="2896261" cy="5313122"/>
          </a:xfrm>
        </p:grpSpPr>
        <p:pic>
          <p:nvPicPr>
            <p:cNvPr id="107" name="Picture 2" descr="grow1拷貝"/>
            <p:cNvPicPr>
              <a:picLocks noChangeAspect="1" noChangeArrowheads="1"/>
            </p:cNvPicPr>
            <p:nvPr/>
          </p:nvPicPr>
          <p:blipFill>
            <a:blip r:embed="rId2" cstate="print"/>
            <a:srcRect t="3308" b="3308"/>
            <a:stretch>
              <a:fillRect/>
            </a:stretch>
          </p:blipFill>
          <p:spPr bwMode="auto">
            <a:xfrm>
              <a:off x="40943" y="1544878"/>
              <a:ext cx="2896261" cy="5313122"/>
            </a:xfrm>
            <a:prstGeom prst="rect">
              <a:avLst/>
            </a:prstGeom>
            <a:noFill/>
          </p:spPr>
        </p:pic>
        <p:sp>
          <p:nvSpPr>
            <p:cNvPr id="167" name="Line 111"/>
            <p:cNvSpPr>
              <a:spLocks noChangeShapeType="1"/>
            </p:cNvSpPr>
            <p:nvPr/>
          </p:nvSpPr>
          <p:spPr bwMode="auto">
            <a:xfrm flipH="1" flipV="1">
              <a:off x="2661723" y="2684872"/>
              <a:ext cx="2592" cy="1508423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ko-KR" altLang="en-US" sz="1600">
                <a:solidFill>
                  <a:srgbClr val="FFFFFF"/>
                </a:solidFill>
              </a:endParaRPr>
            </a:p>
          </p:txBody>
        </p:sp>
        <p:grpSp>
          <p:nvGrpSpPr>
            <p:cNvPr id="169" name="Group 12"/>
            <p:cNvGrpSpPr>
              <a:grpSpLocks/>
            </p:cNvGrpSpPr>
            <p:nvPr/>
          </p:nvGrpSpPr>
          <p:grpSpPr bwMode="auto">
            <a:xfrm>
              <a:off x="253528" y="2650135"/>
              <a:ext cx="2627454" cy="3320690"/>
              <a:chOff x="612" y="1217"/>
              <a:chExt cx="4400" cy="2429"/>
            </a:xfrm>
          </p:grpSpPr>
          <p:sp>
            <p:nvSpPr>
              <p:cNvPr id="295" name="Line 13"/>
              <p:cNvSpPr>
                <a:spLocks noChangeShapeType="1"/>
              </p:cNvSpPr>
              <p:nvPr/>
            </p:nvSpPr>
            <p:spPr bwMode="auto">
              <a:xfrm>
                <a:off x="612" y="1217"/>
                <a:ext cx="44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7" name="Line 14"/>
              <p:cNvSpPr>
                <a:spLocks noChangeShapeType="1"/>
              </p:cNvSpPr>
              <p:nvPr/>
            </p:nvSpPr>
            <p:spPr bwMode="auto">
              <a:xfrm>
                <a:off x="612" y="3000"/>
                <a:ext cx="416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9" name="Line 15"/>
              <p:cNvSpPr>
                <a:spLocks noChangeShapeType="1"/>
              </p:cNvSpPr>
              <p:nvPr/>
            </p:nvSpPr>
            <p:spPr bwMode="auto">
              <a:xfrm>
                <a:off x="612" y="3605"/>
                <a:ext cx="4165" cy="4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0" name="Line 16"/>
              <p:cNvSpPr>
                <a:spLocks noChangeShapeType="1"/>
              </p:cNvSpPr>
              <p:nvPr/>
            </p:nvSpPr>
            <p:spPr bwMode="auto">
              <a:xfrm>
                <a:off x="612" y="2381"/>
                <a:ext cx="4400" cy="0"/>
              </a:xfrm>
              <a:prstGeom prst="line">
                <a:avLst/>
              </a:prstGeom>
              <a:noFill/>
              <a:ln w="38100">
                <a:solidFill>
                  <a:srgbClr val="CC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72" name="Oval 17"/>
            <p:cNvSpPr>
              <a:spLocks noChangeArrowheads="1"/>
            </p:cNvSpPr>
            <p:nvPr/>
          </p:nvSpPr>
          <p:spPr bwMode="auto">
            <a:xfrm>
              <a:off x="328600" y="5934338"/>
              <a:ext cx="394116" cy="393726"/>
            </a:xfrm>
            <a:prstGeom prst="ellipse">
              <a:avLst/>
            </a:prstGeom>
            <a:solidFill>
              <a:srgbClr val="008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0"/>
              <a:r>
                <a:rPr lang="en-US" altLang="ko-KR" sz="12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A/</a:t>
              </a:r>
              <a:r>
                <a:rPr lang="en-US" altLang="ko-KR" sz="1200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E</a:t>
              </a:r>
              <a:endParaRPr lang="ja-JP" altLang="en-US" sz="12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86" name="Line 18"/>
            <p:cNvSpPr>
              <a:spLocks noChangeShapeType="1"/>
            </p:cNvSpPr>
            <p:nvPr/>
          </p:nvSpPr>
          <p:spPr bwMode="auto">
            <a:xfrm>
              <a:off x="535041" y="4248299"/>
              <a:ext cx="861210" cy="2183248"/>
            </a:xfrm>
            <a:prstGeom prst="line">
              <a:avLst/>
            </a:prstGeom>
            <a:noFill/>
            <a:ln w="76200">
              <a:solidFill>
                <a:srgbClr val="00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188" name="Line 27"/>
            <p:cNvSpPr>
              <a:spLocks noChangeShapeType="1"/>
            </p:cNvSpPr>
            <p:nvPr/>
          </p:nvSpPr>
          <p:spPr bwMode="auto">
            <a:xfrm flipV="1">
              <a:off x="541298" y="2614155"/>
              <a:ext cx="0" cy="1627293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189" name="Line 28"/>
            <p:cNvSpPr>
              <a:spLocks noChangeShapeType="1"/>
            </p:cNvSpPr>
            <p:nvPr/>
          </p:nvSpPr>
          <p:spPr bwMode="auto">
            <a:xfrm flipV="1">
              <a:off x="541298" y="4186764"/>
              <a:ext cx="0" cy="1751259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 sz="1100">
                <a:solidFill>
                  <a:srgbClr val="FFFFFF"/>
                </a:solidFill>
              </a:endParaRPr>
            </a:p>
          </p:txBody>
        </p:sp>
        <p:grpSp>
          <p:nvGrpSpPr>
            <p:cNvPr id="193" name="Group 59"/>
            <p:cNvGrpSpPr>
              <a:grpSpLocks/>
            </p:cNvGrpSpPr>
            <p:nvPr/>
          </p:nvGrpSpPr>
          <p:grpSpPr bwMode="auto">
            <a:xfrm>
              <a:off x="107490" y="1740814"/>
              <a:ext cx="933340" cy="851387"/>
              <a:chOff x="384" y="861"/>
              <a:chExt cx="894" cy="894"/>
            </a:xfrm>
          </p:grpSpPr>
          <p:sp>
            <p:nvSpPr>
              <p:cNvPr id="282" name="Oval 60"/>
              <p:cNvSpPr>
                <a:spLocks noChangeArrowheads="1"/>
              </p:cNvSpPr>
              <p:nvPr/>
            </p:nvSpPr>
            <p:spPr bwMode="auto">
              <a:xfrm rot="10800000" flipV="1">
                <a:off x="434" y="893"/>
                <a:ext cx="764" cy="862"/>
              </a:xfrm>
              <a:prstGeom prst="ellipse">
                <a:avLst/>
              </a:prstGeom>
              <a:gradFill rotWithShape="1">
                <a:gsLst>
                  <a:gs pos="0">
                    <a:srgbClr val="C0F5FC"/>
                  </a:gs>
                  <a:gs pos="100000">
                    <a:srgbClr val="597175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0000FF"/>
                </a:solidFill>
                <a:prstDash val="sys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7" name="Oval 61"/>
              <p:cNvSpPr>
                <a:spLocks noChangeArrowheads="1"/>
              </p:cNvSpPr>
              <p:nvPr/>
            </p:nvSpPr>
            <p:spPr bwMode="auto">
              <a:xfrm>
                <a:off x="496" y="1074"/>
                <a:ext cx="633" cy="667"/>
              </a:xfrm>
              <a:prstGeom prst="ellipse">
                <a:avLst/>
              </a:prstGeom>
              <a:gradFill rotWithShape="1">
                <a:gsLst>
                  <a:gs pos="0">
                    <a:srgbClr val="66FF66"/>
                  </a:gs>
                  <a:gs pos="100000">
                    <a:srgbClr val="2F762F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006600"/>
                </a:solidFill>
                <a:prstDash val="sys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0" name="Oval 63"/>
              <p:cNvSpPr>
                <a:spLocks noChangeArrowheads="1"/>
              </p:cNvSpPr>
              <p:nvPr/>
            </p:nvSpPr>
            <p:spPr bwMode="auto">
              <a:xfrm>
                <a:off x="569" y="1256"/>
                <a:ext cx="512" cy="462"/>
              </a:xfrm>
              <a:prstGeom prst="ellipse">
                <a:avLst/>
              </a:prstGeom>
              <a:gradFill rotWithShape="1">
                <a:gsLst>
                  <a:gs pos="0">
                    <a:srgbClr val="FF9966"/>
                  </a:gs>
                  <a:gs pos="100000">
                    <a:srgbClr val="76472F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FF66CC"/>
                </a:solidFill>
                <a:prstDash val="sys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1" name="Rectangle 64"/>
              <p:cNvSpPr>
                <a:spLocks noChangeArrowheads="1"/>
              </p:cNvSpPr>
              <p:nvPr/>
            </p:nvSpPr>
            <p:spPr bwMode="auto">
              <a:xfrm>
                <a:off x="421" y="1248"/>
                <a:ext cx="857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1</a:t>
                </a:r>
                <a:r>
                  <a:rPr lang="en-US" altLang="ko-KR" sz="1000" baseline="30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st</a:t>
                </a:r>
                <a:r>
                  <a:rPr lang="en-US" altLang="ko-KR" sz="1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 Blessing</a:t>
                </a:r>
                <a:endParaRPr lang="ko-KR" altLang="en-US" sz="1000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292" name="Oval 65"/>
              <p:cNvSpPr>
                <a:spLocks noChangeArrowheads="1"/>
              </p:cNvSpPr>
              <p:nvPr/>
            </p:nvSpPr>
            <p:spPr bwMode="auto">
              <a:xfrm>
                <a:off x="659" y="1462"/>
                <a:ext cx="328" cy="225"/>
              </a:xfrm>
              <a:prstGeom prst="ellipse">
                <a:avLst/>
              </a:prstGeom>
              <a:gradFill rotWithShape="1">
                <a:gsLst>
                  <a:gs pos="0">
                    <a:srgbClr val="CECECE"/>
                  </a:gs>
                  <a:gs pos="100000">
                    <a:srgbClr val="5F5F5F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3" name="Rectangle 66"/>
              <p:cNvSpPr>
                <a:spLocks noChangeArrowheads="1"/>
              </p:cNvSpPr>
              <p:nvPr/>
            </p:nvSpPr>
            <p:spPr bwMode="auto">
              <a:xfrm>
                <a:off x="581" y="1422"/>
                <a:ext cx="46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en-US" altLang="ko-KR" sz="10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God</a:t>
                </a:r>
                <a:endParaRPr lang="ko-KR" altLang="en-US" sz="10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288" name="Rectangle 62"/>
              <p:cNvSpPr>
                <a:spLocks noChangeArrowheads="1"/>
              </p:cNvSpPr>
              <p:nvPr/>
            </p:nvSpPr>
            <p:spPr bwMode="auto">
              <a:xfrm>
                <a:off x="384" y="1076"/>
                <a:ext cx="885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2</a:t>
                </a:r>
                <a:r>
                  <a:rPr lang="en-US" altLang="ko-KR" sz="1000" baseline="30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nd</a:t>
                </a:r>
                <a:r>
                  <a:rPr lang="en-US" altLang="ko-KR" sz="1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 Blessing</a:t>
                </a:r>
                <a:endParaRPr lang="ko-KR" altLang="en-US" sz="1000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294" name="Rectangle 67"/>
              <p:cNvSpPr>
                <a:spLocks noChangeArrowheads="1"/>
              </p:cNvSpPr>
              <p:nvPr/>
            </p:nvSpPr>
            <p:spPr bwMode="auto">
              <a:xfrm>
                <a:off x="402" y="861"/>
                <a:ext cx="863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3</a:t>
                </a:r>
                <a:r>
                  <a:rPr lang="en-US" altLang="ko-KR" sz="1000" baseline="30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rd</a:t>
                </a:r>
                <a:r>
                  <a:rPr lang="en-US" altLang="ko-KR" sz="1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 Blessing</a:t>
                </a:r>
                <a:endParaRPr lang="ko-KR" altLang="en-US" sz="1000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194" name="Rectangle 68"/>
            <p:cNvSpPr>
              <a:spLocks noChangeArrowheads="1"/>
            </p:cNvSpPr>
            <p:nvPr/>
          </p:nvSpPr>
          <p:spPr bwMode="auto">
            <a:xfrm>
              <a:off x="913726" y="1828855"/>
              <a:ext cx="185659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Kingdom of Heaven</a:t>
              </a:r>
            </a:p>
            <a:p>
              <a:pPr algn="ctr">
                <a:defRPr/>
              </a:pPr>
              <a:r>
                <a:rPr lang="en-US" altLang="ko-KR" sz="12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On Earth and In Heaven</a:t>
              </a:r>
              <a:endParaRPr lang="ko-KR" altLang="en-US" sz="12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95" name="Text Box 82"/>
            <p:cNvSpPr txBox="1">
              <a:spLocks noChangeArrowheads="1"/>
            </p:cNvSpPr>
            <p:nvPr/>
          </p:nvSpPr>
          <p:spPr bwMode="auto">
            <a:xfrm>
              <a:off x="1566668" y="6137985"/>
              <a:ext cx="764953" cy="4154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050" b="1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Offering</a:t>
              </a:r>
            </a:p>
            <a:p>
              <a:pPr algn="ctr"/>
              <a:r>
                <a:rPr lang="en-US" altLang="ko-KR" sz="1050" b="1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Age</a:t>
              </a:r>
              <a:endParaRPr lang="ko-KR" altLang="en-US" sz="105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12" name="Line 3"/>
            <p:cNvSpPr>
              <a:spLocks noChangeShapeType="1"/>
            </p:cNvSpPr>
            <p:nvPr/>
          </p:nvSpPr>
          <p:spPr bwMode="auto">
            <a:xfrm flipV="1">
              <a:off x="1718734" y="5142368"/>
              <a:ext cx="449089" cy="743704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13" name="Text Box 21"/>
            <p:cNvSpPr txBox="1">
              <a:spLocks noChangeArrowheads="1"/>
            </p:cNvSpPr>
            <p:nvPr/>
          </p:nvSpPr>
          <p:spPr bwMode="auto">
            <a:xfrm>
              <a:off x="2063786" y="5373216"/>
              <a:ext cx="460383" cy="4154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050" b="1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OT</a:t>
              </a:r>
            </a:p>
            <a:p>
              <a:pPr algn="ctr"/>
              <a:r>
                <a:rPr lang="en-US" altLang="ko-KR" sz="1050" b="1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Age</a:t>
              </a:r>
              <a:endParaRPr lang="ko-KR" altLang="en-US" sz="105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24" name="Line 22"/>
            <p:cNvSpPr>
              <a:spLocks noChangeShapeType="1"/>
            </p:cNvSpPr>
            <p:nvPr/>
          </p:nvSpPr>
          <p:spPr bwMode="auto">
            <a:xfrm flipV="1">
              <a:off x="1386718" y="5935288"/>
              <a:ext cx="309097" cy="49625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26" name="Text Box 37"/>
            <p:cNvSpPr txBox="1">
              <a:spLocks noChangeArrowheads="1"/>
            </p:cNvSpPr>
            <p:nvPr/>
          </p:nvSpPr>
          <p:spPr bwMode="auto">
            <a:xfrm>
              <a:off x="2405345" y="4641573"/>
              <a:ext cx="460383" cy="4154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050" b="1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NT</a:t>
              </a:r>
            </a:p>
            <a:p>
              <a:pPr algn="ctr"/>
              <a:r>
                <a:rPr lang="en-US" altLang="ko-KR" sz="1050" b="1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Age</a:t>
              </a:r>
              <a:endParaRPr lang="ko-KR" altLang="en-US" sz="105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227" name="Group 54"/>
            <p:cNvGrpSpPr>
              <a:grpSpLocks/>
            </p:cNvGrpSpPr>
            <p:nvPr/>
          </p:nvGrpSpPr>
          <p:grpSpPr bwMode="auto">
            <a:xfrm>
              <a:off x="1099303" y="6334466"/>
              <a:ext cx="564923" cy="498990"/>
              <a:chOff x="1327" y="3994"/>
              <a:chExt cx="912" cy="365"/>
            </a:xfrm>
          </p:grpSpPr>
          <p:grpSp>
            <p:nvGrpSpPr>
              <p:cNvPr id="278" name="Group 55"/>
              <p:cNvGrpSpPr>
                <a:grpSpLocks/>
              </p:cNvGrpSpPr>
              <p:nvPr/>
            </p:nvGrpSpPr>
            <p:grpSpPr bwMode="auto">
              <a:xfrm>
                <a:off x="1327" y="4055"/>
                <a:ext cx="912" cy="304"/>
                <a:chOff x="1419" y="3961"/>
                <a:chExt cx="912" cy="304"/>
              </a:xfrm>
            </p:grpSpPr>
            <p:sp>
              <p:nvSpPr>
                <p:cNvPr id="280" name="Oval 56"/>
                <p:cNvSpPr>
                  <a:spLocks noChangeArrowheads="1"/>
                </p:cNvSpPr>
                <p:nvPr/>
              </p:nvSpPr>
              <p:spPr bwMode="auto">
                <a:xfrm>
                  <a:off x="1475" y="3983"/>
                  <a:ext cx="746" cy="26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latinLnBrk="0"/>
                  <a:endParaRPr lang="ja-JP" altLang="en-US" sz="16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281" name="Rectangle 57"/>
                <p:cNvSpPr>
                  <a:spLocks noChangeArrowheads="1"/>
                </p:cNvSpPr>
                <p:nvPr/>
              </p:nvSpPr>
              <p:spPr bwMode="auto">
                <a:xfrm>
                  <a:off x="1419" y="3961"/>
                  <a:ext cx="912" cy="3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050" b="1" dirty="0" smtClean="0">
                      <a:solidFill>
                        <a:srgbClr val="FFFFFF"/>
                      </a:solidFill>
                      <a:latin typeface="HY헤드라인M" pitchFamily="18" charset="-127"/>
                      <a:ea typeface="HY헤드라인M" pitchFamily="18" charset="-127"/>
                    </a:rPr>
                    <a:t>Fallen</a:t>
                  </a:r>
                </a:p>
                <a:p>
                  <a:pPr algn="ctr"/>
                  <a:r>
                    <a:rPr lang="en-US" altLang="ko-KR" sz="1050" b="1" dirty="0" smtClean="0">
                      <a:solidFill>
                        <a:srgbClr val="FFFFFF"/>
                      </a:solidFill>
                      <a:latin typeface="HY헤드라인M" pitchFamily="18" charset="-127"/>
                      <a:ea typeface="HY헤드라인M" pitchFamily="18" charset="-127"/>
                    </a:rPr>
                    <a:t>A/</a:t>
                  </a:r>
                  <a:r>
                    <a:rPr lang="en-US" altLang="ko-KR" sz="1050" b="1" dirty="0">
                      <a:solidFill>
                        <a:srgbClr val="FFFFFF"/>
                      </a:solidFill>
                      <a:latin typeface="HY헤드라인M" pitchFamily="18" charset="-127"/>
                      <a:ea typeface="HY헤드라인M" pitchFamily="18" charset="-127"/>
                    </a:rPr>
                    <a:t>E</a:t>
                  </a:r>
                  <a:endParaRPr lang="ko-KR" altLang="en-US" sz="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</p:grpSp>
          <p:sp>
            <p:nvSpPr>
              <p:cNvPr id="279" name="Oval 58"/>
              <p:cNvSpPr>
                <a:spLocks noChangeArrowheads="1"/>
              </p:cNvSpPr>
              <p:nvPr/>
            </p:nvSpPr>
            <p:spPr bwMode="auto">
              <a:xfrm>
                <a:off x="1726" y="3994"/>
                <a:ext cx="176" cy="101"/>
              </a:xfrm>
              <a:prstGeom prst="ellipse">
                <a:avLst/>
              </a:prstGeom>
              <a:solidFill>
                <a:srgbClr val="0000FF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33" name="Line 87"/>
            <p:cNvSpPr>
              <a:spLocks noChangeShapeType="1"/>
            </p:cNvSpPr>
            <p:nvPr/>
          </p:nvSpPr>
          <p:spPr bwMode="auto">
            <a:xfrm flipV="1">
              <a:off x="2201891" y="4286562"/>
              <a:ext cx="449708" cy="805224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34" name="Oval 105"/>
            <p:cNvSpPr>
              <a:spLocks noChangeArrowheads="1"/>
            </p:cNvSpPr>
            <p:nvPr/>
          </p:nvSpPr>
          <p:spPr bwMode="auto">
            <a:xfrm>
              <a:off x="1567255" y="4881252"/>
              <a:ext cx="551376" cy="29964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0"/>
              <a:r>
                <a:rPr lang="en-US" altLang="ko-KR" sz="11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Jesus</a:t>
              </a:r>
              <a:endParaRPr lang="ko-KR" altLang="en-US" sz="11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37" name="Oval 49"/>
            <p:cNvSpPr>
              <a:spLocks noChangeArrowheads="1"/>
            </p:cNvSpPr>
            <p:nvPr/>
          </p:nvSpPr>
          <p:spPr bwMode="auto">
            <a:xfrm>
              <a:off x="1502722" y="4041716"/>
              <a:ext cx="1063478" cy="36364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0"/>
              <a:r>
                <a:rPr lang="en-US" altLang="ko-KR" sz="12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True Parents</a:t>
              </a:r>
              <a:endParaRPr lang="ko-KR" altLang="en-US" sz="12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51" name="Rectangle 16"/>
            <p:cNvSpPr>
              <a:spLocks noChangeArrowheads="1"/>
            </p:cNvSpPr>
            <p:nvPr/>
          </p:nvSpPr>
          <p:spPr bwMode="auto">
            <a:xfrm>
              <a:off x="206609" y="3370640"/>
              <a:ext cx="764826" cy="261610"/>
            </a:xfrm>
            <a:prstGeom prst="rect">
              <a:avLst/>
            </a:prstGeom>
            <a:solidFill>
              <a:srgbClr val="CC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Creation</a:t>
              </a:r>
            </a:p>
          </p:txBody>
        </p:sp>
        <p:sp>
          <p:nvSpPr>
            <p:cNvPr id="254" name="Oval 58"/>
            <p:cNvSpPr>
              <a:spLocks noChangeArrowheads="1"/>
            </p:cNvSpPr>
            <p:nvPr/>
          </p:nvSpPr>
          <p:spPr bwMode="auto">
            <a:xfrm>
              <a:off x="1643831" y="5868844"/>
              <a:ext cx="108999" cy="138075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2857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55" name="Oval 58"/>
            <p:cNvSpPr>
              <a:spLocks noChangeArrowheads="1"/>
            </p:cNvSpPr>
            <p:nvPr/>
          </p:nvSpPr>
          <p:spPr bwMode="auto">
            <a:xfrm>
              <a:off x="2135147" y="5042823"/>
              <a:ext cx="108999" cy="138075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2857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58" name="Oval 58"/>
            <p:cNvSpPr>
              <a:spLocks noChangeArrowheads="1"/>
            </p:cNvSpPr>
            <p:nvPr/>
          </p:nvSpPr>
          <p:spPr bwMode="auto">
            <a:xfrm>
              <a:off x="2611199" y="4169789"/>
              <a:ext cx="108999" cy="138075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2857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1600">
                <a:solidFill>
                  <a:srgbClr val="FFFFFF"/>
                </a:solidFill>
              </a:endParaRPr>
            </a:p>
          </p:txBody>
        </p:sp>
      </p:grpSp>
      <p:sp>
        <p:nvSpPr>
          <p:cNvPr id="301" name="직사각형 300"/>
          <p:cNvSpPr/>
          <p:nvPr/>
        </p:nvSpPr>
        <p:spPr>
          <a:xfrm>
            <a:off x="111415" y="62040"/>
            <a:ext cx="88757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b="1" kern="0" dirty="0" smtClean="0">
                <a:latin typeface="HY헤드라인M" pitchFamily="18" charset="-127"/>
                <a:ea typeface="HY헤드라인M" pitchFamily="18" charset="-127"/>
              </a:rPr>
              <a:t>TPs</a:t>
            </a:r>
            <a:r>
              <a:rPr lang="ko-KR" altLang="en-US" sz="3200" b="1" kern="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200" b="1" kern="0" dirty="0" smtClean="0">
                <a:latin typeface="HY헤드라인M" pitchFamily="18" charset="-127"/>
                <a:ea typeface="HY헤드라인M" pitchFamily="18" charset="-127"/>
              </a:rPr>
              <a:t>want to realize by 2024 : </a:t>
            </a:r>
            <a:r>
              <a:rPr lang="en-US" altLang="ko-KR" sz="3200" b="1" kern="0" dirty="0">
                <a:latin typeface="HY헤드라인M" pitchFamily="18" charset="-127"/>
                <a:ea typeface="HY헤드라인M" pitchFamily="18" charset="-127"/>
              </a:rPr>
              <a:t>F</a:t>
            </a:r>
            <a:r>
              <a:rPr lang="en-US" altLang="ko-KR" sz="3200" b="1" kern="0" dirty="0" smtClean="0">
                <a:latin typeface="HY헤드라인M" pitchFamily="18" charset="-127"/>
                <a:ea typeface="HY헤드라인M" pitchFamily="18" charset="-127"/>
              </a:rPr>
              <a:t>oundation Day</a:t>
            </a:r>
            <a:endParaRPr lang="ko-KR" altLang="en-US" sz="3200" b="1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6516216" y="919753"/>
            <a:ext cx="2490141" cy="1943213"/>
            <a:chOff x="6516216" y="919753"/>
            <a:chExt cx="2490141" cy="1943213"/>
          </a:xfrm>
        </p:grpSpPr>
        <p:sp>
          <p:nvSpPr>
            <p:cNvPr id="185" name="직사각형 184"/>
            <p:cNvSpPr/>
            <p:nvPr/>
          </p:nvSpPr>
          <p:spPr>
            <a:xfrm>
              <a:off x="8481853" y="2401301"/>
              <a:ext cx="524504" cy="461665"/>
            </a:xfrm>
            <a:prstGeom prst="rect">
              <a:avLst/>
            </a:prstGeom>
            <a:solidFill>
              <a:srgbClr val="FF9900"/>
            </a:solidFill>
            <a:ln>
              <a:solidFill>
                <a:schemeClr val="tx1"/>
              </a:solidFill>
              <a:prstDash val="dash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b="1" dirty="0" smtClean="0">
                  <a:latin typeface="HY견고딕" pitchFamily="18" charset="-127"/>
                  <a:ea typeface="HY견고딕" pitchFamily="18" charset="-127"/>
                </a:rPr>
                <a:t>New</a:t>
              </a:r>
            </a:p>
            <a:p>
              <a:pPr algn="ctr"/>
              <a:r>
                <a:rPr lang="en-US" altLang="ko-KR" sz="1200" b="1" dirty="0" smtClean="0">
                  <a:latin typeface="HY견고딕" pitchFamily="18" charset="-127"/>
                  <a:ea typeface="HY견고딕" pitchFamily="18" charset="-127"/>
                </a:rPr>
                <a:t>H/E</a:t>
              </a:r>
            </a:p>
          </p:txBody>
        </p:sp>
        <p:grpSp>
          <p:nvGrpSpPr>
            <p:cNvPr id="8" name="그룹 7"/>
            <p:cNvGrpSpPr/>
            <p:nvPr/>
          </p:nvGrpSpPr>
          <p:grpSpPr>
            <a:xfrm>
              <a:off x="6516216" y="919753"/>
              <a:ext cx="2490141" cy="1785399"/>
              <a:chOff x="6516216" y="919753"/>
              <a:chExt cx="2490141" cy="1785399"/>
            </a:xfrm>
          </p:grpSpPr>
          <p:cxnSp>
            <p:nvCxnSpPr>
              <p:cNvPr id="352" name="직선 화살표 연결선 351"/>
              <p:cNvCxnSpPr>
                <a:stCxn id="207" idx="1"/>
              </p:cNvCxnSpPr>
              <p:nvPr/>
            </p:nvCxnSpPr>
            <p:spPr bwMode="auto">
              <a:xfrm rot="5400000" flipH="1" flipV="1">
                <a:off x="7541111" y="1903104"/>
                <a:ext cx="11712" cy="1452319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61" name="Rectangle 40"/>
              <p:cNvSpPr>
                <a:spLocks noChangeArrowheads="1"/>
              </p:cNvSpPr>
              <p:nvPr/>
            </p:nvSpPr>
            <p:spPr bwMode="auto">
              <a:xfrm>
                <a:off x="6541751" y="2263224"/>
                <a:ext cx="569387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rPr>
                  <a:t>2001</a:t>
                </a:r>
                <a:endParaRPr lang="en-US" altLang="ko-KR" sz="1200" b="1" dirty="0">
                  <a:solidFill>
                    <a:srgbClr val="6C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210" name="Rectangle 40"/>
              <p:cNvSpPr>
                <a:spLocks noChangeArrowheads="1"/>
              </p:cNvSpPr>
              <p:nvPr/>
            </p:nvSpPr>
            <p:spPr bwMode="auto">
              <a:xfrm>
                <a:off x="7956376" y="2204864"/>
                <a:ext cx="56297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rPr>
                  <a:t>2012</a:t>
                </a:r>
                <a:endParaRPr lang="en-US" altLang="ko-KR" sz="1200" b="1" dirty="0">
                  <a:solidFill>
                    <a:srgbClr val="6C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91" name="Text Box 38"/>
              <p:cNvSpPr txBox="1">
                <a:spLocks noChangeArrowheads="1"/>
              </p:cNvSpPr>
              <p:nvPr/>
            </p:nvSpPr>
            <p:spPr bwMode="auto">
              <a:xfrm>
                <a:off x="7141280" y="1282576"/>
                <a:ext cx="928048" cy="40011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12yrs</a:t>
                </a:r>
              </a:p>
            </p:txBody>
          </p:sp>
          <p:sp>
            <p:nvSpPr>
              <p:cNvPr id="140" name="직사각형 139"/>
              <p:cNvSpPr/>
              <p:nvPr/>
            </p:nvSpPr>
            <p:spPr>
              <a:xfrm>
                <a:off x="8481853" y="1556792"/>
                <a:ext cx="524504" cy="461665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latin typeface="HY견고딕" pitchFamily="18" charset="-127"/>
                    <a:ea typeface="HY견고딕" pitchFamily="18" charset="-127"/>
                  </a:rPr>
                  <a:t>New</a:t>
                </a:r>
              </a:p>
              <a:p>
                <a:pPr algn="ctr"/>
                <a:r>
                  <a:rPr lang="en-US" altLang="ko-KR" sz="1200" b="1" dirty="0" smtClean="0">
                    <a:latin typeface="HY견고딕" pitchFamily="18" charset="-127"/>
                    <a:ea typeface="HY견고딕" pitchFamily="18" charset="-127"/>
                  </a:rPr>
                  <a:t>H/E</a:t>
                </a:r>
              </a:p>
            </p:txBody>
          </p:sp>
          <p:sp>
            <p:nvSpPr>
              <p:cNvPr id="322" name="직사각형 321"/>
              <p:cNvSpPr/>
              <p:nvPr/>
            </p:nvSpPr>
            <p:spPr>
              <a:xfrm>
                <a:off x="6660232" y="919753"/>
                <a:ext cx="2281424" cy="307777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latin typeface="HY헤드라인M" pitchFamily="18" charset="-127"/>
                    <a:ea typeface="HY헤드라인M" pitchFamily="18" charset="-127"/>
                  </a:rPr>
                  <a:t>Direct Dominion Course</a:t>
                </a:r>
                <a:endParaRPr lang="ko-KR" altLang="en-US" sz="1400" dirty="0"/>
              </a:p>
            </p:txBody>
          </p:sp>
          <p:sp>
            <p:nvSpPr>
              <p:cNvPr id="350" name="Text Box 38"/>
              <p:cNvSpPr txBox="1">
                <a:spLocks noChangeArrowheads="1"/>
              </p:cNvSpPr>
              <p:nvPr/>
            </p:nvSpPr>
            <p:spPr bwMode="auto">
              <a:xfrm>
                <a:off x="7092280" y="2119208"/>
                <a:ext cx="945970" cy="40011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12yrs</a:t>
                </a:r>
              </a:p>
            </p:txBody>
          </p:sp>
          <p:cxnSp>
            <p:nvCxnSpPr>
              <p:cNvPr id="175" name="직선 화살표 연결선 174"/>
              <p:cNvCxnSpPr/>
              <p:nvPr/>
            </p:nvCxnSpPr>
            <p:spPr bwMode="auto">
              <a:xfrm rot="5400000" flipH="1" flipV="1">
                <a:off x="7540222" y="1076346"/>
                <a:ext cx="11712" cy="1452319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81" name="Rectangle 40"/>
              <p:cNvSpPr>
                <a:spLocks noChangeArrowheads="1"/>
              </p:cNvSpPr>
              <p:nvPr/>
            </p:nvSpPr>
            <p:spPr bwMode="auto">
              <a:xfrm>
                <a:off x="6516216" y="1487836"/>
                <a:ext cx="56297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rPr>
                  <a:t>2013</a:t>
                </a:r>
                <a:endParaRPr lang="en-US" altLang="ko-KR" sz="1200" b="1" dirty="0">
                  <a:solidFill>
                    <a:srgbClr val="6C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83" name="Rectangle 40"/>
              <p:cNvSpPr>
                <a:spLocks noChangeArrowheads="1"/>
              </p:cNvSpPr>
              <p:nvPr/>
            </p:nvSpPr>
            <p:spPr bwMode="auto">
              <a:xfrm>
                <a:off x="8069328" y="1487836"/>
                <a:ext cx="524503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 smtClean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rPr>
                  <a:t>2024</a:t>
                </a:r>
                <a:endParaRPr lang="en-US" altLang="ko-KR" sz="1000" dirty="0">
                  <a:solidFill>
                    <a:srgbClr val="6C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12" name="Oval 52"/>
              <p:cNvSpPr>
                <a:spLocks noChangeArrowheads="1"/>
              </p:cNvSpPr>
              <p:nvPr/>
            </p:nvSpPr>
            <p:spPr bwMode="auto">
              <a:xfrm>
                <a:off x="6759536" y="2547995"/>
                <a:ext cx="132457" cy="15715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Oval 52"/>
              <p:cNvSpPr>
                <a:spLocks noChangeArrowheads="1"/>
              </p:cNvSpPr>
              <p:nvPr/>
            </p:nvSpPr>
            <p:spPr bwMode="auto">
              <a:xfrm>
                <a:off x="8252199" y="2537608"/>
                <a:ext cx="132457" cy="15715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Oval 52"/>
              <p:cNvSpPr>
                <a:spLocks noChangeArrowheads="1"/>
              </p:cNvSpPr>
              <p:nvPr/>
            </p:nvSpPr>
            <p:spPr bwMode="auto">
              <a:xfrm>
                <a:off x="8271704" y="1731872"/>
                <a:ext cx="132457" cy="15715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Oval 52"/>
              <p:cNvSpPr>
                <a:spLocks noChangeArrowheads="1"/>
              </p:cNvSpPr>
              <p:nvPr/>
            </p:nvSpPr>
            <p:spPr bwMode="auto">
              <a:xfrm>
                <a:off x="6757447" y="1745520"/>
                <a:ext cx="132457" cy="15715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7" name="그룹 6"/>
          <p:cNvGrpSpPr/>
          <p:nvPr/>
        </p:nvGrpSpPr>
        <p:grpSpPr>
          <a:xfrm>
            <a:off x="2751353" y="1916832"/>
            <a:ext cx="3083537" cy="3558116"/>
            <a:chOff x="2751353" y="1916832"/>
            <a:chExt cx="3083537" cy="3558116"/>
          </a:xfrm>
        </p:grpSpPr>
        <p:sp>
          <p:nvSpPr>
            <p:cNvPr id="329" name="Rectangle 16"/>
            <p:cNvSpPr>
              <a:spLocks noChangeArrowheads="1"/>
            </p:cNvSpPr>
            <p:nvPr/>
          </p:nvSpPr>
          <p:spPr bwMode="auto">
            <a:xfrm>
              <a:off x="4003223" y="1916832"/>
              <a:ext cx="1831667" cy="600164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1100" b="1" dirty="0" smtClean="0">
                  <a:latin typeface="HY헤드라인M" pitchFamily="18" charset="-127"/>
                  <a:ea typeface="HY헤드라인M" pitchFamily="18" charset="-127"/>
                </a:rPr>
                <a:t>Direct Dominion Course</a:t>
              </a:r>
            </a:p>
            <a:p>
              <a:pPr algn="ctr"/>
              <a:r>
                <a:rPr lang="en-US" altLang="ko-KR" sz="1100" b="1" dirty="0">
                  <a:latin typeface="HY헤드라인M" pitchFamily="18" charset="-127"/>
                  <a:ea typeface="HY헤드라인M" pitchFamily="18" charset="-127"/>
                </a:rPr>
                <a:t>(</a:t>
              </a:r>
              <a:r>
                <a:rPr lang="en-US" altLang="ko-KR" sz="1100" b="1" dirty="0" smtClean="0">
                  <a:latin typeface="HY헤드라인M" pitchFamily="18" charset="-127"/>
                  <a:ea typeface="HY헤드라인M" pitchFamily="18" charset="-127"/>
                </a:rPr>
                <a:t>Coronation of </a:t>
              </a:r>
            </a:p>
            <a:p>
              <a:pPr algn="ctr"/>
              <a:r>
                <a:rPr lang="en-US" altLang="ko-KR" sz="1100" b="1" dirty="0" smtClean="0">
                  <a:latin typeface="HY헤드라인M" pitchFamily="18" charset="-127"/>
                  <a:ea typeface="HY헤드라인M" pitchFamily="18" charset="-127"/>
                </a:rPr>
                <a:t>God</a:t>
              </a:r>
              <a:r>
                <a:rPr lang="en-US" altLang="ko-KR" sz="1100" b="1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’</a:t>
              </a:r>
              <a:r>
                <a:rPr lang="en-US" altLang="ko-KR" sz="1100" b="1" dirty="0" smtClean="0">
                  <a:latin typeface="HY헤드라인M" pitchFamily="18" charset="-127"/>
                  <a:ea typeface="HY헤드라인M" pitchFamily="18" charset="-127"/>
                </a:rPr>
                <a:t>s Kingship,   CIG)</a:t>
              </a:r>
            </a:p>
          </p:txBody>
        </p:sp>
        <p:grpSp>
          <p:nvGrpSpPr>
            <p:cNvPr id="4" name="그룹 3"/>
            <p:cNvGrpSpPr/>
            <p:nvPr/>
          </p:nvGrpSpPr>
          <p:grpSpPr>
            <a:xfrm>
              <a:off x="2751353" y="2547995"/>
              <a:ext cx="2965939" cy="2926953"/>
              <a:chOff x="2751353" y="2547995"/>
              <a:chExt cx="2965939" cy="2926953"/>
            </a:xfrm>
          </p:grpSpPr>
          <p:cxnSp>
            <p:nvCxnSpPr>
              <p:cNvPr id="146" name="직선 화살표 연결선 145"/>
              <p:cNvCxnSpPr/>
              <p:nvPr/>
            </p:nvCxnSpPr>
            <p:spPr bwMode="auto">
              <a:xfrm>
                <a:off x="2913299" y="4220563"/>
                <a:ext cx="1788182" cy="2365"/>
              </a:xfrm>
              <a:prstGeom prst="straightConnector1">
                <a:avLst/>
              </a:prstGeom>
              <a:noFill/>
              <a:ln w="76200" cap="flat" cmpd="sng" algn="ctr">
                <a:solidFill>
                  <a:schemeClr val="accent4">
                    <a:lumMod val="2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65" name="Rectangle 51"/>
              <p:cNvSpPr>
                <a:spLocks noChangeArrowheads="1"/>
              </p:cNvSpPr>
              <p:nvPr/>
            </p:nvSpPr>
            <p:spPr bwMode="auto">
              <a:xfrm>
                <a:off x="4702375" y="2643732"/>
                <a:ext cx="524503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 smtClean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rPr>
                  <a:t>1952</a:t>
                </a:r>
                <a:endParaRPr lang="en-US" altLang="ko-KR" sz="1000" dirty="0">
                  <a:solidFill>
                    <a:srgbClr val="6C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71" name="Text Box 38"/>
              <p:cNvSpPr txBox="1">
                <a:spLocks noChangeArrowheads="1"/>
              </p:cNvSpPr>
              <p:nvPr/>
            </p:nvSpPr>
            <p:spPr bwMode="auto">
              <a:xfrm>
                <a:off x="4741293" y="2952240"/>
                <a:ext cx="910827" cy="33855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altLang="ko-KR" sz="1600" b="1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7years</a:t>
                </a:r>
              </a:p>
            </p:txBody>
          </p:sp>
          <p:grpSp>
            <p:nvGrpSpPr>
              <p:cNvPr id="19" name="그룹 165"/>
              <p:cNvGrpSpPr/>
              <p:nvPr/>
            </p:nvGrpSpPr>
            <p:grpSpPr>
              <a:xfrm>
                <a:off x="3372078" y="3895168"/>
                <a:ext cx="524503" cy="406958"/>
                <a:chOff x="3373887" y="3523540"/>
                <a:chExt cx="565756" cy="273274"/>
              </a:xfrm>
            </p:grpSpPr>
            <p:sp>
              <p:nvSpPr>
                <p:cNvPr id="205" name="Rectangle 51"/>
                <p:cNvSpPr>
                  <a:spLocks noChangeArrowheads="1"/>
                </p:cNvSpPr>
                <p:nvPr/>
              </p:nvSpPr>
              <p:spPr bwMode="auto">
                <a:xfrm>
                  <a:off x="3373887" y="3523540"/>
                  <a:ext cx="565756" cy="1705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000" dirty="0" smtClean="0">
                      <a:solidFill>
                        <a:srgbClr val="6CFFFF"/>
                      </a:solidFill>
                      <a:latin typeface="HY견고딕" pitchFamily="18" charset="-127"/>
                      <a:ea typeface="HY견고딕" pitchFamily="18" charset="-127"/>
                    </a:rPr>
                    <a:t>1920</a:t>
                  </a:r>
                  <a:endParaRPr lang="en-US" altLang="ko-KR" sz="1000" dirty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endParaRPr>
                </a:p>
              </p:txBody>
            </p:sp>
            <p:sp>
              <p:nvSpPr>
                <p:cNvPr id="206" name="Oval 50"/>
                <p:cNvSpPr>
                  <a:spLocks noChangeArrowheads="1"/>
                </p:cNvSpPr>
                <p:nvPr/>
              </p:nvSpPr>
              <p:spPr bwMode="auto">
                <a:xfrm>
                  <a:off x="3557994" y="3691856"/>
                  <a:ext cx="173082" cy="104958"/>
                </a:xfrm>
                <a:prstGeom prst="ellipse">
                  <a:avLst/>
                </a:prstGeom>
                <a:solidFill>
                  <a:srgbClr val="FF66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</p:grpSp>
          <p:sp>
            <p:nvSpPr>
              <p:cNvPr id="203" name="Line 5"/>
              <p:cNvSpPr>
                <a:spLocks noChangeShapeType="1"/>
              </p:cNvSpPr>
              <p:nvPr/>
            </p:nvSpPr>
            <p:spPr bwMode="auto">
              <a:xfrm flipV="1">
                <a:off x="4686753" y="2664550"/>
                <a:ext cx="13245" cy="1479921"/>
              </a:xfrm>
              <a:prstGeom prst="line">
                <a:avLst/>
              </a:prstGeom>
              <a:noFill/>
              <a:ln w="76200">
                <a:solidFill>
                  <a:srgbClr val="99330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0" name="Rectangle 51"/>
              <p:cNvSpPr>
                <a:spLocks noChangeArrowheads="1"/>
              </p:cNvSpPr>
              <p:nvPr/>
            </p:nvSpPr>
            <p:spPr bwMode="auto">
              <a:xfrm>
                <a:off x="4675079" y="3895164"/>
                <a:ext cx="524503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 smtClean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rPr>
                  <a:t>1945</a:t>
                </a:r>
                <a:endParaRPr lang="en-US" altLang="ko-KR" sz="1000" dirty="0">
                  <a:solidFill>
                    <a:srgbClr val="6C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84" name="Text Box 38"/>
              <p:cNvSpPr txBox="1">
                <a:spLocks noChangeArrowheads="1"/>
              </p:cNvSpPr>
              <p:nvPr/>
            </p:nvSpPr>
            <p:spPr bwMode="auto">
              <a:xfrm>
                <a:off x="2938777" y="4282512"/>
                <a:ext cx="1685077" cy="52322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40years</a:t>
                </a:r>
              </a:p>
              <a:p>
                <a:pPr algn="ctr"/>
                <a:r>
                  <a:rPr lang="en-US" altLang="ko-KR" sz="1200" dirty="0" smtClean="0">
                    <a:latin typeface="HY헤드라인M" pitchFamily="18" charset="-127"/>
                    <a:ea typeface="HY헤드라인M" pitchFamily="18" charset="-127"/>
                  </a:rPr>
                  <a:t>(Foundation of Faith)</a:t>
                </a:r>
              </a:p>
            </p:txBody>
          </p:sp>
          <p:sp>
            <p:nvSpPr>
              <p:cNvPr id="199" name="Oval 52"/>
              <p:cNvSpPr>
                <a:spLocks noChangeArrowheads="1"/>
              </p:cNvSpPr>
              <p:nvPr/>
            </p:nvSpPr>
            <p:spPr bwMode="auto">
              <a:xfrm>
                <a:off x="2918121" y="4142492"/>
                <a:ext cx="132457" cy="15715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0" name="Rectangle 51"/>
              <p:cNvSpPr>
                <a:spLocks noChangeArrowheads="1"/>
              </p:cNvSpPr>
              <p:nvPr/>
            </p:nvSpPr>
            <p:spPr bwMode="auto">
              <a:xfrm>
                <a:off x="2751353" y="3895164"/>
                <a:ext cx="524503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 smtClean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rPr>
                  <a:t>1905</a:t>
                </a:r>
                <a:endParaRPr lang="en-US" altLang="ko-KR" sz="1000" dirty="0">
                  <a:solidFill>
                    <a:srgbClr val="6C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97" name="Line 5"/>
              <p:cNvSpPr>
                <a:spLocks noChangeShapeType="1"/>
              </p:cNvSpPr>
              <p:nvPr/>
            </p:nvSpPr>
            <p:spPr bwMode="auto">
              <a:xfrm rot="5400000" flipV="1">
                <a:off x="5245998" y="2180791"/>
                <a:ext cx="21276" cy="921312"/>
              </a:xfrm>
              <a:prstGeom prst="line">
                <a:avLst/>
              </a:prstGeom>
              <a:noFill/>
              <a:ln w="76200">
                <a:solidFill>
                  <a:srgbClr val="FF990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직사각형 130"/>
              <p:cNvSpPr/>
              <p:nvPr/>
            </p:nvSpPr>
            <p:spPr>
              <a:xfrm>
                <a:off x="3008553" y="3594502"/>
                <a:ext cx="125386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600" dirty="0" smtClean="0">
                    <a:latin typeface="HY헤드라인M" pitchFamily="18" charset="-127"/>
                    <a:ea typeface="HY헤드라인M" pitchFamily="18" charset="-127"/>
                  </a:rPr>
                  <a:t>2</a:t>
                </a:r>
                <a:r>
                  <a:rPr lang="en-US" altLang="ko-KR" sz="1600" baseline="30000" dirty="0" smtClean="0">
                    <a:latin typeface="HY헤드라인M" pitchFamily="18" charset="-127"/>
                    <a:ea typeface="HY헤드라인M" pitchFamily="18" charset="-127"/>
                  </a:rPr>
                  <a:t>nd</a:t>
                </a:r>
                <a:r>
                  <a:rPr lang="en-US" altLang="ko-KR" sz="1600" dirty="0" smtClean="0">
                    <a:latin typeface="HY헤드라인M" pitchFamily="18" charset="-127"/>
                    <a:ea typeface="HY헤드라인M" pitchFamily="18" charset="-127"/>
                  </a:rPr>
                  <a:t> Coming</a:t>
                </a:r>
              </a:p>
            </p:txBody>
          </p:sp>
          <p:sp>
            <p:nvSpPr>
              <p:cNvPr id="328" name="Rectangle 16"/>
              <p:cNvSpPr>
                <a:spLocks noChangeArrowheads="1"/>
              </p:cNvSpPr>
              <p:nvPr/>
            </p:nvSpPr>
            <p:spPr bwMode="auto">
              <a:xfrm>
                <a:off x="3275856" y="2720456"/>
                <a:ext cx="1268848" cy="26161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ko-KR" sz="1100" b="1" dirty="0" smtClean="0">
                    <a:latin typeface="HY헤드라인M" pitchFamily="18" charset="-127"/>
                    <a:ea typeface="HY헤드라인M" pitchFamily="18" charset="-127"/>
                  </a:rPr>
                  <a:t>Original course</a:t>
                </a:r>
              </a:p>
            </p:txBody>
          </p:sp>
          <p:sp>
            <p:nvSpPr>
              <p:cNvPr id="160" name="Rectangle 16"/>
              <p:cNvSpPr>
                <a:spLocks noChangeArrowheads="1"/>
              </p:cNvSpPr>
              <p:nvPr/>
            </p:nvSpPr>
            <p:spPr bwMode="auto">
              <a:xfrm>
                <a:off x="3131840" y="4800917"/>
                <a:ext cx="1412864" cy="67403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altLang="ko-KR" sz="1400" dirty="0" smtClean="0">
                    <a:latin typeface="HY헤드라인M" pitchFamily="18" charset="-127"/>
                    <a:ea typeface="HY헤드라인M" pitchFamily="18" charset="-127"/>
                  </a:rPr>
                  <a:t>Preparation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altLang="ko-KR" sz="1400" dirty="0">
                    <a:latin typeface="HY헤드라인M" pitchFamily="18" charset="-127"/>
                    <a:ea typeface="HY헤드라인M" pitchFamily="18" charset="-127"/>
                  </a:rPr>
                  <a:t>f</a:t>
                </a:r>
                <a:r>
                  <a:rPr lang="en-US" altLang="ko-KR" sz="1400" dirty="0" smtClean="0">
                    <a:latin typeface="HY헤드라인M" pitchFamily="18" charset="-127"/>
                    <a:ea typeface="HY헤드라인M" pitchFamily="18" charset="-127"/>
                  </a:rPr>
                  <a:t>or receiving Messiah</a:t>
                </a:r>
              </a:p>
            </p:txBody>
          </p:sp>
          <p:sp>
            <p:nvSpPr>
              <p:cNvPr id="108" name="Oval 52"/>
              <p:cNvSpPr>
                <a:spLocks noChangeArrowheads="1"/>
              </p:cNvSpPr>
              <p:nvPr/>
            </p:nvSpPr>
            <p:spPr bwMode="auto">
              <a:xfrm>
                <a:off x="4610855" y="4149080"/>
                <a:ext cx="132457" cy="15715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Oval 52"/>
              <p:cNvSpPr>
                <a:spLocks noChangeArrowheads="1"/>
              </p:cNvSpPr>
              <p:nvPr/>
            </p:nvSpPr>
            <p:spPr bwMode="auto">
              <a:xfrm>
                <a:off x="4644008" y="2547995"/>
                <a:ext cx="132457" cy="15715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25" name="Rectangle 16"/>
          <p:cNvSpPr>
            <a:spLocks noChangeArrowheads="1"/>
          </p:cNvSpPr>
          <p:nvPr/>
        </p:nvSpPr>
        <p:spPr bwMode="auto">
          <a:xfrm>
            <a:off x="827583" y="4366265"/>
            <a:ext cx="518873" cy="261610"/>
          </a:xfrm>
          <a:prstGeom prst="rect">
            <a:avLst/>
          </a:prstGeom>
          <a:solidFill>
            <a:srgbClr val="CC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sz="11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Fall</a:t>
            </a:r>
          </a:p>
        </p:txBody>
      </p:sp>
      <p:sp>
        <p:nvSpPr>
          <p:cNvPr id="126" name="Rectangle 16"/>
          <p:cNvSpPr>
            <a:spLocks noChangeArrowheads="1"/>
          </p:cNvSpPr>
          <p:nvPr/>
        </p:nvSpPr>
        <p:spPr bwMode="auto">
          <a:xfrm>
            <a:off x="1025056" y="5399638"/>
            <a:ext cx="1026664" cy="261610"/>
          </a:xfrm>
          <a:prstGeom prst="rect">
            <a:avLst/>
          </a:prstGeom>
          <a:solidFill>
            <a:srgbClr val="CC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sz="11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Restoration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5940152" y="5521363"/>
            <a:ext cx="3105697" cy="1220005"/>
            <a:chOff x="6081410" y="5178746"/>
            <a:chExt cx="3105697" cy="1220005"/>
          </a:xfrm>
        </p:grpSpPr>
        <p:sp>
          <p:nvSpPr>
            <p:cNvPr id="14" name="모서리가 둥근 직사각형 13"/>
            <p:cNvSpPr/>
            <p:nvPr/>
          </p:nvSpPr>
          <p:spPr bwMode="auto">
            <a:xfrm>
              <a:off x="6081411" y="5178746"/>
              <a:ext cx="3105696" cy="121111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6081410" y="5229200"/>
              <a:ext cx="2998558" cy="1169551"/>
            </a:xfrm>
            <a:prstGeom prst="rect">
              <a:avLst/>
            </a:prstGeom>
            <a:noFill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altLang="ko-KR" b="1" kern="0" dirty="0" smtClean="0">
                  <a:latin typeface="HY헤드라인M" pitchFamily="18" charset="-127"/>
                  <a:ea typeface="HY헤드라인M" pitchFamily="18" charset="-127"/>
                </a:rPr>
                <a:t>Foundation Day</a:t>
              </a:r>
              <a:r>
                <a:rPr lang="ko-KR" altLang="en-US" b="1" kern="0" dirty="0" smtClean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400" b="1" kern="0" dirty="0" smtClean="0">
                  <a:latin typeface="HY헤드라인M" pitchFamily="18" charset="-127"/>
                  <a:ea typeface="HY헤드라인M" pitchFamily="18" charset="-127"/>
                </a:rPr>
                <a:t>(2013.1.13)</a:t>
              </a:r>
            </a:p>
            <a:p>
              <a:r>
                <a:rPr lang="en-US" altLang="ko-KR" b="1" kern="0" dirty="0" smtClean="0">
                  <a:latin typeface="HY헤드라인M" pitchFamily="18" charset="-127"/>
                  <a:ea typeface="HY헤드라인M" pitchFamily="18" charset="-127"/>
                  <a:sym typeface="Wingdings"/>
                </a:rPr>
                <a:t> Origin/Start of S.CIG</a:t>
              </a:r>
              <a:endParaRPr lang="en-US" altLang="ko-KR" b="1" kern="0" dirty="0" smtClean="0">
                <a:latin typeface="HY헤드라인M" pitchFamily="18" charset="-127"/>
                <a:ea typeface="HY헤드라인M" pitchFamily="18" charset="-127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b="1" kern="0" dirty="0" smtClean="0">
                  <a:latin typeface="HY헤드라인M" pitchFamily="18" charset="-127"/>
                  <a:ea typeface="HY헤드라인M" pitchFamily="18" charset="-127"/>
                  <a:sym typeface="Wingdings"/>
                </a:rPr>
                <a:t> Start of 2</a:t>
              </a:r>
              <a:r>
                <a:rPr lang="en-US" altLang="ko-KR" b="1" kern="0" baseline="30000" dirty="0" smtClean="0">
                  <a:latin typeface="HY헤드라인M" pitchFamily="18" charset="-127"/>
                  <a:ea typeface="HY헤드라인M" pitchFamily="18" charset="-127"/>
                  <a:sym typeface="Wingdings"/>
                </a:rPr>
                <a:t>nd</a:t>
              </a:r>
              <a:r>
                <a:rPr lang="en-US" altLang="ko-KR" b="1" kern="0" dirty="0" smtClean="0">
                  <a:latin typeface="HY헤드라인M" pitchFamily="18" charset="-127"/>
                  <a:ea typeface="HY헤드라인M" pitchFamily="18" charset="-127"/>
                  <a:sym typeface="Wingdings"/>
                </a:rPr>
                <a:t> 12yrs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40940099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타원 33"/>
          <p:cNvSpPr/>
          <p:nvPr/>
        </p:nvSpPr>
        <p:spPr bwMode="auto">
          <a:xfrm>
            <a:off x="1289714" y="1131624"/>
            <a:ext cx="5786478" cy="4786346"/>
          </a:xfrm>
          <a:prstGeom prst="ellipse">
            <a:avLst/>
          </a:prstGeom>
          <a:noFill/>
          <a:ln w="28575" cap="flat" cmpd="sng" algn="ctr">
            <a:solidFill>
              <a:schemeClr val="accent4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 sz="1800" smtClean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Rectangle 62"/>
          <p:cNvSpPr>
            <a:spLocks noChangeArrowheads="1"/>
          </p:cNvSpPr>
          <p:nvPr/>
        </p:nvSpPr>
        <p:spPr bwMode="auto">
          <a:xfrm>
            <a:off x="4980543" y="755993"/>
            <a:ext cx="29038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The Vision for the World should be centered on God</a:t>
            </a:r>
          </a:p>
        </p:txBody>
      </p:sp>
      <p:grpSp>
        <p:nvGrpSpPr>
          <p:cNvPr id="2" name="그룹 44"/>
          <p:cNvGrpSpPr/>
          <p:nvPr/>
        </p:nvGrpSpPr>
        <p:grpSpPr>
          <a:xfrm>
            <a:off x="3364614" y="759531"/>
            <a:ext cx="1643074" cy="1103311"/>
            <a:chOff x="3860818" y="539739"/>
            <a:chExt cx="1643074" cy="1103311"/>
          </a:xfrm>
        </p:grpSpPr>
        <p:sp>
          <p:nvSpPr>
            <p:cNvPr id="28" name="Oval 17"/>
            <p:cNvSpPr>
              <a:spLocks noChangeArrowheads="1"/>
            </p:cNvSpPr>
            <p:nvPr/>
          </p:nvSpPr>
          <p:spPr bwMode="auto">
            <a:xfrm>
              <a:off x="3860818" y="539739"/>
              <a:ext cx="1643074" cy="1103311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5C25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ko-KR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3860818" y="544184"/>
              <a:ext cx="164307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I.</a:t>
              </a:r>
            </a:p>
            <a:p>
              <a:pPr algn="ctr"/>
              <a:r>
                <a:rPr kumimoji="0" lang="en-US" altLang="ko-KR" sz="1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From the </a:t>
              </a:r>
              <a:r>
                <a:rPr lang="en-US" altLang="ko-KR" sz="14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view </a:t>
              </a:r>
              <a:r>
                <a: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of</a:t>
              </a:r>
            </a:p>
            <a:p>
              <a:pPr algn="ctr"/>
              <a:r>
                <a:rPr lang="en-US" altLang="ko-KR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God</a:t>
              </a:r>
              <a:endParaRPr lang="en-US" altLang="ko-KR" sz="14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3" name="그룹 53"/>
          <p:cNvGrpSpPr/>
          <p:nvPr/>
        </p:nvGrpSpPr>
        <p:grpSpPr>
          <a:xfrm>
            <a:off x="5527388" y="1844824"/>
            <a:ext cx="3410500" cy="1656184"/>
            <a:chOff x="6201426" y="1734102"/>
            <a:chExt cx="3410500" cy="1656184"/>
          </a:xfrm>
        </p:grpSpPr>
        <p:sp>
          <p:nvSpPr>
            <p:cNvPr id="31" name="Rectangle 62"/>
            <p:cNvSpPr>
              <a:spLocks noChangeArrowheads="1"/>
            </p:cNvSpPr>
            <p:nvPr/>
          </p:nvSpPr>
          <p:spPr bwMode="auto">
            <a:xfrm>
              <a:off x="6330052" y="2805511"/>
              <a:ext cx="328187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ko-KR" sz="16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The Vision for the World should 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form a Cosmic Family</a:t>
              </a:r>
              <a:endParaRPr lang="en-US" altLang="ko-KR" sz="16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4" name="그룹 43"/>
            <p:cNvGrpSpPr/>
            <p:nvPr/>
          </p:nvGrpSpPr>
          <p:grpSpPr>
            <a:xfrm>
              <a:off x="6201426" y="1734102"/>
              <a:ext cx="1928826" cy="1155135"/>
              <a:chOff x="6174130" y="1734102"/>
              <a:chExt cx="1928826" cy="1155135"/>
            </a:xfrm>
          </p:grpSpPr>
          <p:sp>
            <p:nvSpPr>
              <p:cNvPr id="26" name="Oval 17"/>
              <p:cNvSpPr>
                <a:spLocks noChangeArrowheads="1"/>
              </p:cNvSpPr>
              <p:nvPr/>
            </p:nvSpPr>
            <p:spPr bwMode="auto">
              <a:xfrm>
                <a:off x="6286512" y="1785926"/>
                <a:ext cx="1643074" cy="110331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5C25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ko-KR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36" name="직사각형 35"/>
              <p:cNvSpPr/>
              <p:nvPr/>
            </p:nvSpPr>
            <p:spPr>
              <a:xfrm>
                <a:off x="6174130" y="1734102"/>
                <a:ext cx="1928826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VII.</a:t>
                </a:r>
              </a:p>
              <a:p>
                <a:pPr algn="ctr"/>
                <a:r>
                  <a:rPr kumimoji="0" lang="en-US" altLang="ko-KR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From the </a:t>
                </a:r>
                <a:r>
                  <a:rPr lang="en-US" altLang="ko-KR" sz="14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view </a:t>
                </a:r>
                <a:r>
                  <a:rPr lang="en-US" altLang="ko-KR" sz="1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of</a:t>
                </a:r>
              </a:p>
              <a:p>
                <a:pPr algn="ctr"/>
                <a:r>
                  <a:rPr lang="en-US" altLang="ko-KR" sz="18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Cosmic Family</a:t>
                </a:r>
                <a:endParaRPr lang="en-US" altLang="ko-KR" sz="12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</p:grpSp>
      <p:grpSp>
        <p:nvGrpSpPr>
          <p:cNvPr id="5" name="그룹 51"/>
          <p:cNvGrpSpPr/>
          <p:nvPr/>
        </p:nvGrpSpPr>
        <p:grpSpPr>
          <a:xfrm>
            <a:off x="981226" y="5027426"/>
            <a:ext cx="3222604" cy="1667608"/>
            <a:chOff x="2683864" y="5254647"/>
            <a:chExt cx="3222604" cy="1667608"/>
          </a:xfrm>
        </p:grpSpPr>
        <p:sp>
          <p:nvSpPr>
            <p:cNvPr id="32" name="Rectangle 62"/>
            <p:cNvSpPr>
              <a:spLocks noChangeArrowheads="1"/>
            </p:cNvSpPr>
            <p:nvPr/>
          </p:nvSpPr>
          <p:spPr bwMode="auto">
            <a:xfrm>
              <a:off x="2683864" y="6337480"/>
              <a:ext cx="322260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ko-KR" sz="16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The Vision for the World should be centered on 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True Love</a:t>
              </a:r>
              <a:endParaRPr lang="en-US" altLang="ko-KR" sz="16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6" name="그룹 47"/>
            <p:cNvGrpSpPr/>
            <p:nvPr/>
          </p:nvGrpSpPr>
          <p:grpSpPr>
            <a:xfrm>
              <a:off x="3898564" y="5254647"/>
              <a:ext cx="1714496" cy="1103311"/>
              <a:chOff x="3898564" y="5254647"/>
              <a:chExt cx="1714496" cy="1103311"/>
            </a:xfrm>
          </p:grpSpPr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3929058" y="5254647"/>
                <a:ext cx="1643074" cy="110331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5C25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ko-KR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38" name="직사각형 37"/>
              <p:cNvSpPr/>
              <p:nvPr/>
            </p:nvSpPr>
            <p:spPr>
              <a:xfrm>
                <a:off x="3898564" y="5272740"/>
                <a:ext cx="171449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IV.</a:t>
                </a:r>
              </a:p>
              <a:p>
                <a:pPr algn="ctr"/>
                <a:r>
                  <a:rPr kumimoji="0" lang="en-US" altLang="ko-KR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From the </a:t>
                </a:r>
                <a:r>
                  <a:rPr lang="en-US" altLang="ko-KR" sz="14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view </a:t>
                </a:r>
                <a:r>
                  <a:rPr lang="en-US" altLang="ko-KR" sz="1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of</a:t>
                </a:r>
              </a:p>
              <a:p>
                <a:pPr algn="ctr"/>
                <a:r>
                  <a:rPr lang="en-US" altLang="ko-KR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True Love</a:t>
                </a:r>
                <a:endPara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</p:grpSp>
      <p:sp>
        <p:nvSpPr>
          <p:cNvPr id="356379" name="Oval 27"/>
          <p:cNvSpPr>
            <a:spLocks noChangeArrowheads="1"/>
          </p:cNvSpPr>
          <p:nvPr/>
        </p:nvSpPr>
        <p:spPr bwMode="auto">
          <a:xfrm>
            <a:off x="3135734" y="2502594"/>
            <a:ext cx="2286537" cy="2071702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en-US" altLang="ko-KR" sz="2800" b="1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9" name="그룹 50"/>
          <p:cNvGrpSpPr/>
          <p:nvPr/>
        </p:nvGrpSpPr>
        <p:grpSpPr>
          <a:xfrm>
            <a:off x="189676" y="3717096"/>
            <a:ext cx="2500362" cy="1889296"/>
            <a:chOff x="738398" y="4000504"/>
            <a:chExt cx="2500362" cy="1889296"/>
          </a:xfrm>
        </p:grpSpPr>
        <p:grpSp>
          <p:nvGrpSpPr>
            <p:cNvPr id="10" name="그룹 46"/>
            <p:cNvGrpSpPr/>
            <p:nvPr/>
          </p:nvGrpSpPr>
          <p:grpSpPr>
            <a:xfrm>
              <a:off x="1452826" y="4000504"/>
              <a:ext cx="1785934" cy="1103311"/>
              <a:chOff x="1411882" y="4000504"/>
              <a:chExt cx="1785934" cy="1103311"/>
            </a:xfrm>
          </p:grpSpPr>
          <p:sp>
            <p:nvSpPr>
              <p:cNvPr id="25" name="Oval 17"/>
              <p:cNvSpPr>
                <a:spLocks noChangeArrowheads="1"/>
              </p:cNvSpPr>
              <p:nvPr/>
            </p:nvSpPr>
            <p:spPr bwMode="auto">
              <a:xfrm>
                <a:off x="1500166" y="4000504"/>
                <a:ext cx="1643074" cy="110331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5C25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ko-KR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39" name="직사각형 38"/>
              <p:cNvSpPr/>
              <p:nvPr/>
            </p:nvSpPr>
            <p:spPr>
              <a:xfrm>
                <a:off x="1411882" y="4044646"/>
                <a:ext cx="178593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III.</a:t>
                </a:r>
              </a:p>
              <a:p>
                <a:pPr algn="ctr"/>
                <a:r>
                  <a:rPr kumimoji="0" lang="en-US" altLang="ko-KR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From the </a:t>
                </a:r>
                <a:r>
                  <a:rPr lang="en-US" altLang="ko-KR" sz="14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view </a:t>
                </a:r>
                <a:r>
                  <a:rPr lang="en-US" altLang="ko-KR" sz="1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of</a:t>
                </a:r>
              </a:p>
              <a:p>
                <a:pPr algn="ctr"/>
                <a:r>
                  <a:rPr lang="en-US" altLang="ko-KR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CIG</a:t>
                </a:r>
                <a:endPara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42" name="Rectangle 62"/>
            <p:cNvSpPr>
              <a:spLocks noChangeArrowheads="1"/>
            </p:cNvSpPr>
            <p:nvPr/>
          </p:nvSpPr>
          <p:spPr bwMode="auto">
            <a:xfrm>
              <a:off x="738398" y="5058803"/>
              <a:ext cx="228604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ko-KR" sz="16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The Vision for the World should 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realize</a:t>
              </a:r>
            </a:p>
            <a:p>
              <a:r>
                <a:rPr lang="en-US" altLang="ko-KR" sz="16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t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he ideal of CIG</a:t>
              </a:r>
            </a:p>
          </p:txBody>
        </p:sp>
      </p:grpSp>
      <p:grpSp>
        <p:nvGrpSpPr>
          <p:cNvPr id="11" name="그룹 52"/>
          <p:cNvGrpSpPr/>
          <p:nvPr/>
        </p:nvGrpSpPr>
        <p:grpSpPr>
          <a:xfrm>
            <a:off x="5858390" y="3713842"/>
            <a:ext cx="3466138" cy="1656208"/>
            <a:chOff x="6313808" y="4000504"/>
            <a:chExt cx="3466138" cy="1656208"/>
          </a:xfrm>
        </p:grpSpPr>
        <p:grpSp>
          <p:nvGrpSpPr>
            <p:cNvPr id="12" name="그룹 48"/>
            <p:cNvGrpSpPr/>
            <p:nvPr/>
          </p:nvGrpSpPr>
          <p:grpSpPr>
            <a:xfrm>
              <a:off x="6313808" y="4000504"/>
              <a:ext cx="1687216" cy="1103311"/>
              <a:chOff x="6313808" y="4000504"/>
              <a:chExt cx="1687216" cy="1103311"/>
            </a:xfrm>
          </p:grpSpPr>
          <p:sp>
            <p:nvSpPr>
              <p:cNvPr id="22" name="Oval 17"/>
              <p:cNvSpPr>
                <a:spLocks noChangeArrowheads="1"/>
              </p:cNvSpPr>
              <p:nvPr/>
            </p:nvSpPr>
            <p:spPr bwMode="auto">
              <a:xfrm>
                <a:off x="6357950" y="4000504"/>
                <a:ext cx="1643074" cy="110331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5C25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ko-KR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6313808" y="4042763"/>
                <a:ext cx="168721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VI.</a:t>
                </a:r>
              </a:p>
              <a:p>
                <a:pPr algn="ctr"/>
                <a:r>
                  <a:rPr kumimoji="0" lang="en-US" altLang="ko-KR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From the </a:t>
                </a:r>
                <a:r>
                  <a:rPr lang="en-US" altLang="ko-KR" sz="14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view </a:t>
                </a:r>
                <a:r>
                  <a:rPr lang="en-US" altLang="ko-KR" sz="1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of</a:t>
                </a:r>
              </a:p>
              <a:p>
                <a:pPr algn="ctr"/>
                <a:r>
                  <a:rPr lang="en-US" altLang="ko-KR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3GBs</a:t>
                </a:r>
                <a:endPara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43" name="Rectangle 62"/>
            <p:cNvSpPr>
              <a:spLocks noChangeArrowheads="1"/>
            </p:cNvSpPr>
            <p:nvPr/>
          </p:nvSpPr>
          <p:spPr bwMode="auto">
            <a:xfrm>
              <a:off x="6565236" y="5071937"/>
              <a:ext cx="321471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ko-KR" sz="16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The Vision for the World should be centered on 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3GBs</a:t>
              </a:r>
              <a:endParaRPr lang="en-US" altLang="ko-KR" sz="16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13" name="그룹 66"/>
          <p:cNvGrpSpPr/>
          <p:nvPr/>
        </p:nvGrpSpPr>
        <p:grpSpPr>
          <a:xfrm>
            <a:off x="4503886" y="5041074"/>
            <a:ext cx="3888433" cy="1700294"/>
            <a:chOff x="4758986" y="4857736"/>
            <a:chExt cx="3888433" cy="1700294"/>
          </a:xfrm>
        </p:grpSpPr>
        <p:grpSp>
          <p:nvGrpSpPr>
            <p:cNvPr id="14" name="그룹 60"/>
            <p:cNvGrpSpPr/>
            <p:nvPr/>
          </p:nvGrpSpPr>
          <p:grpSpPr>
            <a:xfrm>
              <a:off x="4758986" y="4857736"/>
              <a:ext cx="1714512" cy="1103311"/>
              <a:chOff x="3901762" y="539739"/>
              <a:chExt cx="1714512" cy="1103311"/>
            </a:xfrm>
          </p:grpSpPr>
          <p:sp>
            <p:nvSpPr>
              <p:cNvPr id="62" name="Oval 17"/>
              <p:cNvSpPr>
                <a:spLocks noChangeArrowheads="1"/>
              </p:cNvSpPr>
              <p:nvPr/>
            </p:nvSpPr>
            <p:spPr bwMode="auto">
              <a:xfrm>
                <a:off x="3929058" y="539739"/>
                <a:ext cx="1643074" cy="110331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5C25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ko-KR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3901762" y="544184"/>
                <a:ext cx="171451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V.</a:t>
                </a:r>
              </a:p>
              <a:p>
                <a:pPr algn="ctr"/>
                <a:r>
                  <a:rPr kumimoji="0" lang="en-US" altLang="ko-KR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From the </a:t>
                </a:r>
                <a:r>
                  <a:rPr lang="en-US" altLang="ko-KR" sz="14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view </a:t>
                </a:r>
                <a:r>
                  <a:rPr lang="en-US" altLang="ko-KR" sz="1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of</a:t>
                </a:r>
              </a:p>
              <a:p>
                <a:pPr algn="ctr"/>
                <a:r>
                  <a:rPr lang="en-US" altLang="ko-KR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God</a:t>
                </a:r>
                <a:r>
                  <a:rPr lang="en-US" altLang="ko-KR" b="1" dirty="0">
                    <a:solidFill>
                      <a:srgbClr val="FFFFFF"/>
                    </a:solidFill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’</a:t>
                </a:r>
                <a:r>
                  <a:rPr lang="en-US" altLang="ko-KR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s Word</a:t>
                </a:r>
                <a:endPara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66" name="Rectangle 62"/>
            <p:cNvSpPr>
              <a:spLocks noChangeArrowheads="1"/>
            </p:cNvSpPr>
            <p:nvPr/>
          </p:nvSpPr>
          <p:spPr bwMode="auto">
            <a:xfrm>
              <a:off x="4903003" y="5973255"/>
              <a:ext cx="374441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ko-KR" sz="16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The Vision for the World should be centered on 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God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’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s Word</a:t>
              </a:r>
              <a:endParaRPr lang="en-US" altLang="ko-KR" sz="16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45" name="오른쪽 화살표 44"/>
          <p:cNvSpPr/>
          <p:nvPr/>
        </p:nvSpPr>
        <p:spPr>
          <a:xfrm rot="5400000">
            <a:off x="3905047" y="2070465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grpSp>
        <p:nvGrpSpPr>
          <p:cNvPr id="7" name="그룹 49"/>
          <p:cNvGrpSpPr/>
          <p:nvPr/>
        </p:nvGrpSpPr>
        <p:grpSpPr>
          <a:xfrm>
            <a:off x="129766" y="1885615"/>
            <a:ext cx="2786050" cy="1831153"/>
            <a:chOff x="438382" y="1928802"/>
            <a:chExt cx="2786050" cy="1831153"/>
          </a:xfrm>
        </p:grpSpPr>
        <p:sp>
          <p:nvSpPr>
            <p:cNvPr id="30" name="Rectangle 62"/>
            <p:cNvSpPr>
              <a:spLocks noChangeArrowheads="1"/>
            </p:cNvSpPr>
            <p:nvPr/>
          </p:nvSpPr>
          <p:spPr bwMode="auto">
            <a:xfrm>
              <a:off x="438382" y="2928958"/>
              <a:ext cx="278605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ko-KR" sz="16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The Vision for the World should be centered on </a:t>
              </a:r>
            </a:p>
            <a:p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True Parent (TP/HEH, OS)</a:t>
              </a:r>
              <a:endParaRPr lang="en-US" altLang="ko-KR" sz="16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8" name="그룹 45"/>
            <p:cNvGrpSpPr/>
            <p:nvPr/>
          </p:nvGrpSpPr>
          <p:grpSpPr>
            <a:xfrm>
              <a:off x="1428728" y="1928802"/>
              <a:ext cx="1772302" cy="1103311"/>
              <a:chOff x="1428728" y="1928802"/>
              <a:chExt cx="1772302" cy="1103311"/>
            </a:xfrm>
          </p:grpSpPr>
          <p:sp>
            <p:nvSpPr>
              <p:cNvPr id="27" name="Oval 17"/>
              <p:cNvSpPr>
                <a:spLocks noChangeArrowheads="1"/>
              </p:cNvSpPr>
              <p:nvPr/>
            </p:nvSpPr>
            <p:spPr bwMode="auto">
              <a:xfrm>
                <a:off x="1500166" y="1928802"/>
                <a:ext cx="1643074" cy="110331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5C25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ko-KR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40" name="직사각형 39"/>
              <p:cNvSpPr/>
              <p:nvPr/>
            </p:nvSpPr>
            <p:spPr>
              <a:xfrm>
                <a:off x="1428728" y="1942450"/>
                <a:ext cx="177230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II.</a:t>
                </a:r>
              </a:p>
              <a:p>
                <a:pPr algn="ctr"/>
                <a:r>
                  <a:rPr kumimoji="0" lang="en-US" altLang="ko-KR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From the </a:t>
                </a:r>
                <a:r>
                  <a:rPr lang="en-US" altLang="ko-KR" sz="14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view </a:t>
                </a:r>
                <a:r>
                  <a:rPr lang="en-US" altLang="ko-KR" sz="1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of</a:t>
                </a:r>
              </a:p>
              <a:p>
                <a:pPr algn="ctr"/>
                <a:r>
                  <a:rPr lang="en-US" altLang="ko-KR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True Parent</a:t>
                </a:r>
                <a:endPara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</p:grpSp>
      <p:sp>
        <p:nvSpPr>
          <p:cNvPr id="46" name="오른쪽 화살표 45"/>
          <p:cNvSpPr/>
          <p:nvPr/>
        </p:nvSpPr>
        <p:spPr>
          <a:xfrm rot="1993229">
            <a:off x="2734916" y="2700994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47" name="오른쪽 화살표 46"/>
          <p:cNvSpPr/>
          <p:nvPr/>
        </p:nvSpPr>
        <p:spPr>
          <a:xfrm rot="20857024">
            <a:off x="2549985" y="3775583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48" name="오른쪽 화살표 47"/>
          <p:cNvSpPr/>
          <p:nvPr/>
        </p:nvSpPr>
        <p:spPr>
          <a:xfrm rot="17962409">
            <a:off x="3291304" y="4648292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49" name="오른쪽 화살표 48"/>
          <p:cNvSpPr/>
          <p:nvPr/>
        </p:nvSpPr>
        <p:spPr>
          <a:xfrm rot="14489022">
            <a:off x="4536337" y="4670474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0" name="오른쪽 화살표 49"/>
          <p:cNvSpPr/>
          <p:nvPr/>
        </p:nvSpPr>
        <p:spPr>
          <a:xfrm rot="8359769">
            <a:off x="5233442" y="2836970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1" name="오른쪽 화살표 50"/>
          <p:cNvSpPr/>
          <p:nvPr/>
        </p:nvSpPr>
        <p:spPr>
          <a:xfrm rot="11361350">
            <a:off x="5348503" y="3803416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100413" y="2795444"/>
            <a:ext cx="24115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altLang="ko-K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The </a:t>
            </a:r>
            <a:r>
              <a:rPr kumimoji="0" lang="en-US" altLang="ko-K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Vision</a:t>
            </a:r>
            <a:endParaRPr kumimoji="0" lang="en-US" altLang="ko-KR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en-US" altLang="ko-K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for the World </a:t>
            </a:r>
            <a:endParaRPr lang="en-US" altLang="ko-KR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en-US" altLang="ko-K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after</a:t>
            </a:r>
          </a:p>
          <a:p>
            <a:pPr algn="ctr"/>
            <a:r>
              <a:rPr lang="en-US" altLang="ko-K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Foundation Day</a:t>
            </a:r>
            <a:endParaRPr lang="en-US" altLang="ko-KR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96752" y="89336"/>
            <a:ext cx="8841135" cy="615552"/>
            <a:chOff x="96752" y="116632"/>
            <a:chExt cx="8841135" cy="615552"/>
          </a:xfrm>
        </p:grpSpPr>
        <p:sp>
          <p:nvSpPr>
            <p:cNvPr id="17" name="직사각형 16"/>
            <p:cNvSpPr/>
            <p:nvPr/>
          </p:nvSpPr>
          <p:spPr bwMode="auto">
            <a:xfrm>
              <a:off x="96752" y="116632"/>
              <a:ext cx="8841135" cy="615552"/>
            </a:xfrm>
            <a:prstGeom prst="rect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84486" y="127076"/>
              <a:ext cx="81067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The Vision for the World after Foundation Day</a:t>
              </a:r>
              <a:endParaRPr lang="ko-KR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005810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2"/>
          <p:cNvSpPr>
            <a:spLocks noChangeArrowheads="1"/>
          </p:cNvSpPr>
          <p:nvPr/>
        </p:nvSpPr>
        <p:spPr bwMode="auto">
          <a:xfrm>
            <a:off x="179388" y="71438"/>
            <a:ext cx="8785225" cy="1341437"/>
          </a:xfrm>
          <a:prstGeom prst="rect">
            <a:avLst/>
          </a:prstGeom>
          <a:solidFill>
            <a:srgbClr val="0080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6" name="AutoShape 3"/>
          <p:cNvSpPr>
            <a:spLocks noChangeArrowheads="1"/>
          </p:cNvSpPr>
          <p:nvPr/>
        </p:nvSpPr>
        <p:spPr bwMode="auto">
          <a:xfrm>
            <a:off x="4427538" y="44450"/>
            <a:ext cx="1728787" cy="1387475"/>
          </a:xfrm>
          <a:prstGeom prst="roundRect">
            <a:avLst>
              <a:gd name="adj" fmla="val 16667"/>
            </a:avLst>
          </a:prstGeom>
          <a:solidFill>
            <a:srgbClr val="00FFFF">
              <a:alpha val="30000"/>
            </a:srgbClr>
          </a:solidFill>
          <a:ln w="9525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7" name="Rectangle 66"/>
          <p:cNvSpPr>
            <a:spLocks noChangeArrowheads="1"/>
          </p:cNvSpPr>
          <p:nvPr/>
        </p:nvSpPr>
        <p:spPr bwMode="auto">
          <a:xfrm>
            <a:off x="1285852" y="428604"/>
            <a:ext cx="12234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kern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Before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kern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r>
              <a:rPr lang="en-US" altLang="ko-KR" sz="1400" kern="0" baseline="300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st</a:t>
            </a:r>
            <a:r>
              <a:rPr lang="en-US" altLang="ko-KR" sz="1400" kern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Coming</a:t>
            </a:r>
            <a:endParaRPr kumimoji="0" lang="ko-KR" altLang="en-US" sz="1400" kern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8" name="Rectangle 67"/>
          <p:cNvSpPr>
            <a:spLocks noChangeArrowheads="1"/>
          </p:cNvSpPr>
          <p:nvPr/>
        </p:nvSpPr>
        <p:spPr bwMode="auto">
          <a:xfrm>
            <a:off x="4167133" y="304800"/>
            <a:ext cx="40011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kern="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LSA</a:t>
            </a:r>
            <a:r>
              <a:rPr kumimoji="0" lang="ko-KR" altLang="en-US" sz="1400" kern="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endParaRPr kumimoji="0" lang="ko-KR" altLang="en-US" sz="1400" kern="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9" name="Line 68"/>
          <p:cNvSpPr>
            <a:spLocks noChangeShapeType="1"/>
          </p:cNvSpPr>
          <p:nvPr/>
        </p:nvSpPr>
        <p:spPr bwMode="auto">
          <a:xfrm>
            <a:off x="6084888" y="319088"/>
            <a:ext cx="0" cy="763587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0" name="Line 69"/>
          <p:cNvSpPr>
            <a:spLocks noChangeShapeType="1"/>
          </p:cNvSpPr>
          <p:nvPr/>
        </p:nvSpPr>
        <p:spPr bwMode="auto">
          <a:xfrm>
            <a:off x="4514850" y="255588"/>
            <a:ext cx="0" cy="763587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1" name="Line 76"/>
          <p:cNvSpPr>
            <a:spLocks noChangeShapeType="1"/>
          </p:cNvSpPr>
          <p:nvPr/>
        </p:nvSpPr>
        <p:spPr bwMode="auto">
          <a:xfrm>
            <a:off x="2987675" y="312738"/>
            <a:ext cx="0" cy="719137"/>
          </a:xfrm>
          <a:prstGeom prst="line">
            <a:avLst/>
          </a:prstGeom>
          <a:noFill/>
          <a:ln w="76200" cap="rnd">
            <a:solidFill>
              <a:srgbClr val="FFFFFF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2" name="Line 77"/>
          <p:cNvSpPr>
            <a:spLocks noChangeShapeType="1"/>
          </p:cNvSpPr>
          <p:nvPr/>
        </p:nvSpPr>
        <p:spPr bwMode="auto">
          <a:xfrm>
            <a:off x="2987675" y="298450"/>
            <a:ext cx="1512888" cy="0"/>
          </a:xfrm>
          <a:prstGeom prst="line">
            <a:avLst/>
          </a:prstGeom>
          <a:noFill/>
          <a:ln w="76200" cap="rnd">
            <a:solidFill>
              <a:srgbClr val="FFFFFF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5" name="Rectangle 80"/>
          <p:cNvSpPr>
            <a:spLocks noChangeArrowheads="1"/>
          </p:cNvSpPr>
          <p:nvPr/>
        </p:nvSpPr>
        <p:spPr bwMode="auto">
          <a:xfrm>
            <a:off x="4643438" y="500042"/>
            <a:ext cx="12554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kern="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Millennium</a:t>
            </a:r>
            <a:endParaRPr kumimoji="0" lang="ko-KR" altLang="en-US" sz="1400" kern="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16" name="Picture 82" descr="ARROW01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 flipV="1">
            <a:off x="5160963" y="-487362"/>
            <a:ext cx="2159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" name="Rectangle 83"/>
          <p:cNvSpPr>
            <a:spLocks noChangeArrowheads="1"/>
          </p:cNvSpPr>
          <p:nvPr/>
        </p:nvSpPr>
        <p:spPr bwMode="auto">
          <a:xfrm>
            <a:off x="2587581" y="261938"/>
            <a:ext cx="400110" cy="66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Jesus</a:t>
            </a:r>
            <a:r>
              <a:rPr kumimoji="0" lang="ko-KR" altLang="en-US" sz="14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endParaRPr kumimoji="0" lang="ko-KR" altLang="en-US" sz="14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8" name="Rectangle 84"/>
          <p:cNvSpPr>
            <a:spLocks noChangeArrowheads="1"/>
          </p:cNvSpPr>
          <p:nvPr/>
        </p:nvSpPr>
        <p:spPr bwMode="auto">
          <a:xfrm>
            <a:off x="6272771" y="619764"/>
            <a:ext cx="18838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kern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Completed CIG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kern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(Substantial CIG)</a:t>
            </a:r>
          </a:p>
        </p:txBody>
      </p:sp>
      <p:pic>
        <p:nvPicPr>
          <p:cNvPr id="119" name="Picture 85" descr="ARROW01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 flipV="1">
            <a:off x="7211219" y="-985043"/>
            <a:ext cx="2428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" name="Rectangle 106"/>
          <p:cNvSpPr>
            <a:spLocks noChangeArrowheads="1"/>
          </p:cNvSpPr>
          <p:nvPr/>
        </p:nvSpPr>
        <p:spPr bwMode="auto">
          <a:xfrm>
            <a:off x="1000100" y="1039504"/>
            <a:ext cx="7489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b="1" kern="0" dirty="0" smtClean="0">
                <a:solidFill>
                  <a:srgbClr val="00CCFF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r>
              <a:rPr kumimoji="0" lang="en-US" altLang="ko-KR" sz="1200" b="1" kern="0" baseline="30000" dirty="0" smtClean="0">
                <a:solidFill>
                  <a:srgbClr val="00CCFF"/>
                </a:solidFill>
                <a:latin typeface="HY견고딕" pitchFamily="18" charset="-127"/>
                <a:ea typeface="HY견고딕" pitchFamily="18" charset="-127"/>
              </a:rPr>
              <a:t>st</a:t>
            </a:r>
            <a:r>
              <a:rPr kumimoji="0" lang="en-US" altLang="ko-KR" sz="1200" b="1" kern="0" dirty="0" smtClean="0">
                <a:solidFill>
                  <a:srgbClr val="00CCFF"/>
                </a:solidFill>
                <a:latin typeface="HY견고딕" pitchFamily="18" charset="-127"/>
                <a:ea typeface="HY견고딕" pitchFamily="18" charset="-127"/>
              </a:rPr>
              <a:t> Age</a:t>
            </a:r>
            <a:endParaRPr kumimoji="0" lang="en-US" altLang="ko-KR" sz="1200" b="1" kern="0" dirty="0">
              <a:solidFill>
                <a:srgbClr val="00CC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1" name="Rectangle 107"/>
          <p:cNvSpPr>
            <a:spLocks noChangeArrowheads="1"/>
          </p:cNvSpPr>
          <p:nvPr/>
        </p:nvSpPr>
        <p:spPr bwMode="auto">
          <a:xfrm>
            <a:off x="2986310" y="1052513"/>
            <a:ext cx="7793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b="1" kern="0" dirty="0" smtClean="0">
                <a:solidFill>
                  <a:srgbClr val="00CCFF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kumimoji="0" lang="en-US" altLang="ko-KR" sz="1200" b="1" kern="0" baseline="30000" dirty="0" smtClean="0">
                <a:solidFill>
                  <a:srgbClr val="00CCFF"/>
                </a:solidFill>
                <a:latin typeface="HY견고딕" pitchFamily="18" charset="-127"/>
                <a:ea typeface="HY견고딕" pitchFamily="18" charset="-127"/>
              </a:rPr>
              <a:t>nd</a:t>
            </a:r>
            <a:r>
              <a:rPr kumimoji="0" lang="en-US" altLang="ko-KR" sz="1200" b="1" kern="0" dirty="0" smtClean="0">
                <a:solidFill>
                  <a:srgbClr val="00CCFF"/>
                </a:solidFill>
                <a:latin typeface="HY견고딕" pitchFamily="18" charset="-127"/>
                <a:ea typeface="HY견고딕" pitchFamily="18" charset="-127"/>
              </a:rPr>
              <a:t> Age</a:t>
            </a:r>
            <a:endParaRPr kumimoji="0" lang="en-US" altLang="ko-KR" sz="1200" b="1" kern="0" dirty="0">
              <a:solidFill>
                <a:srgbClr val="00CC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2" name="Rectangle 108"/>
          <p:cNvSpPr>
            <a:spLocks noChangeArrowheads="1"/>
          </p:cNvSpPr>
          <p:nvPr/>
        </p:nvSpPr>
        <p:spPr bwMode="auto">
          <a:xfrm>
            <a:off x="6572264" y="19050"/>
            <a:ext cx="7537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b="1" kern="0" dirty="0" smtClean="0">
                <a:solidFill>
                  <a:srgbClr val="00CCFF"/>
                </a:solidFill>
                <a:latin typeface="HY견고딕" pitchFamily="18" charset="-127"/>
                <a:ea typeface="HY견고딕" pitchFamily="18" charset="-127"/>
              </a:rPr>
              <a:t>4</a:t>
            </a:r>
            <a:r>
              <a:rPr kumimoji="0" lang="en-US" altLang="ko-KR" sz="1200" b="1" kern="0" baseline="30000" dirty="0" smtClean="0">
                <a:solidFill>
                  <a:srgbClr val="00CCFF"/>
                </a:solidFill>
                <a:latin typeface="HY견고딕" pitchFamily="18" charset="-127"/>
                <a:ea typeface="HY견고딕" pitchFamily="18" charset="-127"/>
              </a:rPr>
              <a:t>th</a:t>
            </a:r>
            <a:r>
              <a:rPr kumimoji="0" lang="en-US" altLang="ko-KR" sz="1200" b="1" kern="0" dirty="0" smtClean="0">
                <a:solidFill>
                  <a:srgbClr val="00CCFF"/>
                </a:solidFill>
                <a:latin typeface="HY견고딕" pitchFamily="18" charset="-127"/>
                <a:ea typeface="HY견고딕" pitchFamily="18" charset="-127"/>
              </a:rPr>
              <a:t> Age</a:t>
            </a:r>
            <a:endParaRPr kumimoji="0" lang="en-US" altLang="ko-KR" sz="1200" b="1" kern="0" dirty="0">
              <a:solidFill>
                <a:srgbClr val="00CC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4" name="Line 157"/>
          <p:cNvSpPr>
            <a:spLocks noChangeShapeType="1"/>
          </p:cNvSpPr>
          <p:nvPr/>
        </p:nvSpPr>
        <p:spPr bwMode="auto">
          <a:xfrm>
            <a:off x="545596" y="1045233"/>
            <a:ext cx="5545137" cy="0"/>
          </a:xfrm>
          <a:prstGeom prst="line">
            <a:avLst/>
          </a:prstGeom>
          <a:noFill/>
          <a:ln w="38100" cap="flat" cmpd="sng" algn="ctr">
            <a:solidFill>
              <a:srgbClr val="ACB3C1"/>
            </a:solidFill>
            <a:prstDash val="solid"/>
            <a:headEnd/>
            <a:tailEnd type="triangle" w="med" len="med"/>
          </a:ln>
          <a:effectLst>
            <a:glow rad="101600">
              <a:srgbClr val="009999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5" name="Rectangle 45"/>
          <p:cNvSpPr>
            <a:spLocks noChangeArrowheads="1"/>
          </p:cNvSpPr>
          <p:nvPr/>
        </p:nvSpPr>
        <p:spPr bwMode="auto">
          <a:xfrm>
            <a:off x="78470" y="323945"/>
            <a:ext cx="11512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600" kern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Original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600" kern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World</a:t>
            </a:r>
          </a:p>
        </p:txBody>
      </p:sp>
      <p:sp>
        <p:nvSpPr>
          <p:cNvPr id="126" name="Oval 162"/>
          <p:cNvSpPr>
            <a:spLocks noChangeArrowheads="1"/>
          </p:cNvSpPr>
          <p:nvPr/>
        </p:nvSpPr>
        <p:spPr bwMode="auto">
          <a:xfrm>
            <a:off x="358271" y="941598"/>
            <a:ext cx="215900" cy="215900"/>
          </a:xfrm>
          <a:prstGeom prst="ellipse">
            <a:avLst/>
          </a:prstGeom>
          <a:solidFill>
            <a:srgbClr val="FFFFFF"/>
          </a:solidFill>
          <a:ln w="762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5" name="Rectangle 109"/>
          <p:cNvSpPr>
            <a:spLocks noChangeArrowheads="1"/>
          </p:cNvSpPr>
          <p:nvPr/>
        </p:nvSpPr>
        <p:spPr bwMode="auto">
          <a:xfrm>
            <a:off x="4670715" y="40944"/>
            <a:ext cx="758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kern="0" dirty="0" smtClean="0">
                <a:solidFill>
                  <a:srgbClr val="00CCFF"/>
                </a:solidFill>
                <a:latin typeface="HY견고딕" pitchFamily="18" charset="-127"/>
                <a:ea typeface="HY견고딕" pitchFamily="18" charset="-127"/>
              </a:rPr>
              <a:t>3</a:t>
            </a:r>
            <a:r>
              <a:rPr lang="en-US" altLang="ko-KR" sz="1200" b="1" kern="0" baseline="30000" dirty="0" smtClean="0">
                <a:solidFill>
                  <a:srgbClr val="00CCFF"/>
                </a:solidFill>
                <a:latin typeface="HY견고딕" pitchFamily="18" charset="-127"/>
                <a:ea typeface="HY견고딕" pitchFamily="18" charset="-127"/>
              </a:rPr>
              <a:t>rd</a:t>
            </a:r>
            <a:r>
              <a:rPr lang="en-US" altLang="ko-KR" sz="1200" b="1" kern="0" dirty="0" smtClean="0">
                <a:solidFill>
                  <a:srgbClr val="00CCFF"/>
                </a:solidFill>
                <a:latin typeface="HY견고딕" pitchFamily="18" charset="-127"/>
                <a:ea typeface="HY견고딕" pitchFamily="18" charset="-127"/>
              </a:rPr>
              <a:t> Age</a:t>
            </a:r>
            <a:endParaRPr kumimoji="0" lang="en-US" altLang="ko-KR" sz="1200" b="1" kern="0" dirty="0">
              <a:solidFill>
                <a:srgbClr val="00CC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5429387" y="928670"/>
            <a:ext cx="857125" cy="792163"/>
            <a:chOff x="3107" y="770"/>
            <a:chExt cx="464" cy="499"/>
          </a:xfrm>
        </p:grpSpPr>
        <p:sp>
          <p:nvSpPr>
            <p:cNvPr id="207" name="AutoShape 65"/>
            <p:cNvSpPr>
              <a:spLocks noChangeArrowheads="1"/>
            </p:cNvSpPr>
            <p:nvPr/>
          </p:nvSpPr>
          <p:spPr bwMode="auto">
            <a:xfrm>
              <a:off x="3107" y="770"/>
              <a:ext cx="464" cy="499"/>
            </a:xfrm>
            <a:prstGeom prst="rightArrow">
              <a:avLst>
                <a:gd name="adj1" fmla="val 46213"/>
                <a:gd name="adj2" fmla="val 63694"/>
              </a:avLst>
            </a:prstGeom>
            <a:solidFill>
              <a:srgbClr val="6CFFFF"/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anchor="ctr"/>
            <a:lstStyle/>
            <a:p>
              <a:pPr>
                <a:defRPr/>
              </a:pPr>
              <a:endParaRPr lang="ko-KR" altLang="en-US" sz="160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08" name="Rectangle 66"/>
            <p:cNvSpPr>
              <a:spLocks noChangeArrowheads="1"/>
            </p:cNvSpPr>
            <p:nvPr/>
          </p:nvSpPr>
          <p:spPr bwMode="auto">
            <a:xfrm>
              <a:off x="3107" y="902"/>
              <a:ext cx="42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16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Now</a:t>
              </a:r>
              <a:endParaRPr lang="ko-KR" altLang="en-US" sz="16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86" name="Rectangle 66"/>
          <p:cNvSpPr>
            <a:spLocks noChangeArrowheads="1"/>
          </p:cNvSpPr>
          <p:nvPr/>
        </p:nvSpPr>
        <p:spPr bwMode="auto">
          <a:xfrm>
            <a:off x="2993002" y="428604"/>
            <a:ext cx="12218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kern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Before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kern="0" baseline="3000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2nd</a:t>
            </a:r>
            <a:r>
              <a:rPr lang="en-US" altLang="ko-KR" sz="1400" kern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Coming</a:t>
            </a:r>
            <a:endParaRPr kumimoji="0" lang="ko-KR" altLang="en-US" sz="1400" kern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91" name="그룹 90"/>
          <p:cNvGrpSpPr/>
          <p:nvPr/>
        </p:nvGrpSpPr>
        <p:grpSpPr>
          <a:xfrm>
            <a:off x="85022" y="1500174"/>
            <a:ext cx="5368466" cy="5318826"/>
            <a:chOff x="85022" y="1500174"/>
            <a:chExt cx="5368466" cy="5318826"/>
          </a:xfrm>
        </p:grpSpPr>
        <p:grpSp>
          <p:nvGrpSpPr>
            <p:cNvPr id="90" name="그룹 89"/>
            <p:cNvGrpSpPr/>
            <p:nvPr/>
          </p:nvGrpSpPr>
          <p:grpSpPr>
            <a:xfrm>
              <a:off x="85022" y="1500174"/>
              <a:ext cx="4357686" cy="5318826"/>
              <a:chOff x="85022" y="1500174"/>
              <a:chExt cx="4357686" cy="5318826"/>
            </a:xfrm>
          </p:grpSpPr>
          <p:sp>
            <p:nvSpPr>
              <p:cNvPr id="204" name="직사각형 203"/>
              <p:cNvSpPr/>
              <p:nvPr/>
            </p:nvSpPr>
            <p:spPr bwMode="auto">
              <a:xfrm>
                <a:off x="85022" y="1500174"/>
                <a:ext cx="4357686" cy="5286388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 smtClean="0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78" name="Rectangle 25"/>
              <p:cNvSpPr>
                <a:spLocks noChangeArrowheads="1"/>
              </p:cNvSpPr>
              <p:nvPr/>
            </p:nvSpPr>
            <p:spPr bwMode="auto">
              <a:xfrm>
                <a:off x="185254" y="5957226"/>
                <a:ext cx="4214842" cy="861774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solidFill>
                      <a:srgbClr val="11111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Y견고딕" pitchFamily="18" charset="-127"/>
                    <a:ea typeface="HY견고딕" pitchFamily="18" charset="-127"/>
                  </a:rPr>
                  <a:t>Fallen World</a:t>
                </a:r>
              </a:p>
              <a:p>
                <a:pPr algn="ctr"/>
                <a:r>
                  <a:rPr lang="en-US" altLang="ko-KR" sz="1200" dirty="0" smtClean="0">
                    <a:solidFill>
                      <a:srgbClr val="111111"/>
                    </a:solidFill>
                    <a:latin typeface="HY견고딕" pitchFamily="18" charset="-127"/>
                    <a:ea typeface="HY견고딕" pitchFamily="18" charset="-127"/>
                  </a:rPr>
                  <a:t>(Sins, Fallen Natures/Habits/Systems/Cultures</a:t>
                </a:r>
              </a:p>
              <a:p>
                <a:pPr algn="ctr"/>
                <a:r>
                  <a:rPr lang="en-US" altLang="ko-KR" sz="1200" dirty="0" smtClean="0">
                    <a:solidFill>
                      <a:srgbClr val="111111"/>
                    </a:solidFill>
                    <a:latin typeface="HY견고딕" pitchFamily="18" charset="-127"/>
                    <a:ea typeface="HY견고딕" pitchFamily="18" charset="-127"/>
                  </a:rPr>
                  <a:t>Fighting/Struggle/Conflict/Misuse/False</a:t>
                </a:r>
              </a:p>
              <a:p>
                <a:pPr algn="ctr"/>
                <a:r>
                  <a:rPr lang="en-US" altLang="ko-KR" sz="1200" dirty="0" smtClean="0">
                    <a:solidFill>
                      <a:srgbClr val="111111"/>
                    </a:solidFill>
                    <a:latin typeface="HY견고딕" pitchFamily="18" charset="-127"/>
                    <a:ea typeface="HY견고딕" pitchFamily="18" charset="-127"/>
                  </a:rPr>
                  <a:t>Individual/Family/Social Disease)</a:t>
                </a:r>
              </a:p>
            </p:txBody>
          </p:sp>
          <p:sp>
            <p:nvSpPr>
              <p:cNvPr id="156" name="Rectangle 42"/>
              <p:cNvSpPr>
                <a:spLocks noChangeArrowheads="1"/>
              </p:cNvSpPr>
              <p:nvPr/>
            </p:nvSpPr>
            <p:spPr bwMode="auto">
              <a:xfrm>
                <a:off x="214314" y="1619508"/>
                <a:ext cx="407193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8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견고딕" pitchFamily="18" charset="-127"/>
                    <a:ea typeface="HY견고딕" pitchFamily="18" charset="-127"/>
                  </a:rPr>
                  <a:t>Restoration of Fallen World </a:t>
                </a:r>
                <a:endParaRPr lang="ko-KR" altLang="en-US" sz="1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endParaRPr>
              </a:p>
            </p:txBody>
          </p:sp>
          <p:grpSp>
            <p:nvGrpSpPr>
              <p:cNvPr id="4" name="Group 21"/>
              <p:cNvGrpSpPr>
                <a:grpSpLocks/>
              </p:cNvGrpSpPr>
              <p:nvPr/>
            </p:nvGrpSpPr>
            <p:grpSpPr bwMode="auto">
              <a:xfrm>
                <a:off x="949292" y="4101734"/>
                <a:ext cx="2521279" cy="1398967"/>
                <a:chOff x="666" y="2622"/>
                <a:chExt cx="1725" cy="515"/>
              </a:xfrm>
            </p:grpSpPr>
            <p:sp>
              <p:nvSpPr>
                <p:cNvPr id="191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666" y="2622"/>
                  <a:ext cx="499" cy="500"/>
                </a:xfrm>
                <a:prstGeom prst="line">
                  <a:avLst/>
                </a:prstGeom>
                <a:noFill/>
                <a:ln w="57150">
                  <a:solidFill>
                    <a:srgbClr val="CC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ko-KR" altLang="en-US" sz="1800">
                    <a:solidFill>
                      <a:srgbClr val="003366"/>
                    </a:solidFill>
                    <a:latin typeface="HY견고딕" pitchFamily="18" charset="-127"/>
                    <a:ea typeface="HY견고딕" pitchFamily="18" charset="-127"/>
                  </a:endParaRPr>
                </a:p>
              </p:txBody>
            </p:sp>
            <p:sp>
              <p:nvSpPr>
                <p:cNvPr id="192" name="Line 23"/>
                <p:cNvSpPr>
                  <a:spLocks noChangeShapeType="1"/>
                </p:cNvSpPr>
                <p:nvPr/>
              </p:nvSpPr>
              <p:spPr bwMode="auto">
                <a:xfrm>
                  <a:off x="1892" y="2637"/>
                  <a:ext cx="499" cy="500"/>
                </a:xfrm>
                <a:prstGeom prst="line">
                  <a:avLst/>
                </a:prstGeom>
                <a:noFill/>
                <a:ln w="57150">
                  <a:solidFill>
                    <a:srgbClr val="CC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ko-KR" altLang="en-US" sz="1800">
                    <a:solidFill>
                      <a:srgbClr val="003366"/>
                    </a:solidFill>
                    <a:latin typeface="HY견고딕" pitchFamily="18" charset="-127"/>
                    <a:ea typeface="HY견고딕" pitchFamily="18" charset="-127"/>
                  </a:endParaRPr>
                </a:p>
              </p:txBody>
            </p:sp>
            <p:sp>
              <p:nvSpPr>
                <p:cNvPr id="193" name="Line 24"/>
                <p:cNvSpPr>
                  <a:spLocks noChangeShapeType="1"/>
                </p:cNvSpPr>
                <p:nvPr/>
              </p:nvSpPr>
              <p:spPr bwMode="auto">
                <a:xfrm>
                  <a:off x="1519" y="2654"/>
                  <a:ext cx="4" cy="454"/>
                </a:xfrm>
                <a:prstGeom prst="line">
                  <a:avLst/>
                </a:prstGeom>
                <a:noFill/>
                <a:ln w="57150">
                  <a:solidFill>
                    <a:srgbClr val="CC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algn="ctr"/>
                  <a:endParaRPr lang="ko-KR" altLang="en-US" sz="1800">
                    <a:solidFill>
                      <a:srgbClr val="003366"/>
                    </a:solidFill>
                    <a:latin typeface="HY견고딕" pitchFamily="18" charset="-127"/>
                    <a:ea typeface="HY견고딕" pitchFamily="18" charset="-127"/>
                  </a:endParaRPr>
                </a:p>
              </p:txBody>
            </p:sp>
          </p:grpSp>
          <p:sp>
            <p:nvSpPr>
              <p:cNvPr id="181" name="Oval 27"/>
              <p:cNvSpPr>
                <a:spLocks noChangeArrowheads="1"/>
              </p:cNvSpPr>
              <p:nvPr/>
            </p:nvSpPr>
            <p:spPr bwMode="auto">
              <a:xfrm>
                <a:off x="1262514" y="3733373"/>
                <a:ext cx="1909754" cy="718034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ko-KR" altLang="ko-KR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83" name="Line 7"/>
              <p:cNvSpPr>
                <a:spLocks noChangeShapeType="1"/>
              </p:cNvSpPr>
              <p:nvPr/>
            </p:nvSpPr>
            <p:spPr bwMode="auto">
              <a:xfrm>
                <a:off x="2193834" y="2615615"/>
                <a:ext cx="6198" cy="1098338"/>
              </a:xfrm>
              <a:prstGeom prst="line">
                <a:avLst/>
              </a:prstGeom>
              <a:noFill/>
              <a:ln w="76200">
                <a:solidFill>
                  <a:srgbClr val="CCCC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algn="ctr"/>
                <a:endParaRPr lang="ko-KR" altLang="en-US" sz="1800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84" name="Oval 40"/>
              <p:cNvSpPr>
                <a:spLocks noChangeArrowheads="1"/>
              </p:cNvSpPr>
              <p:nvPr/>
            </p:nvSpPr>
            <p:spPr bwMode="auto">
              <a:xfrm>
                <a:off x="1728994" y="2071678"/>
                <a:ext cx="928694" cy="639123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FF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altLang="ko-KR" sz="24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견고딕" pitchFamily="18" charset="-127"/>
                    <a:ea typeface="HY견고딕" pitchFamily="18" charset="-127"/>
                  </a:rPr>
                  <a:t>God</a:t>
                </a:r>
                <a:endParaRPr lang="ko-KR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74" name="Oval 40"/>
              <p:cNvSpPr>
                <a:spLocks noChangeArrowheads="1"/>
              </p:cNvSpPr>
              <p:nvPr/>
            </p:nvSpPr>
            <p:spPr bwMode="auto">
              <a:xfrm>
                <a:off x="1785918" y="2778150"/>
                <a:ext cx="425449" cy="339962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FF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altLang="ko-KR" sz="12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견고딕" pitchFamily="18" charset="-127"/>
                    <a:ea typeface="HY견고딕" pitchFamily="18" charset="-127"/>
                  </a:rPr>
                  <a:t>Adam</a:t>
                </a:r>
                <a:endParaRPr lang="ko-KR" altLang="en-US" sz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75" name="Oval 40"/>
              <p:cNvSpPr>
                <a:spLocks noChangeArrowheads="1"/>
              </p:cNvSpPr>
              <p:nvPr/>
            </p:nvSpPr>
            <p:spPr bwMode="auto">
              <a:xfrm>
                <a:off x="2214546" y="2778150"/>
                <a:ext cx="425449" cy="339962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FF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altLang="ko-KR" sz="12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견고딕" pitchFamily="18" charset="-127"/>
                    <a:ea typeface="HY견고딕" pitchFamily="18" charset="-127"/>
                  </a:rPr>
                  <a:t>Eve</a:t>
                </a:r>
                <a:endParaRPr lang="ko-KR" altLang="en-US" sz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72" name="직사각형 171"/>
              <p:cNvSpPr/>
              <p:nvPr/>
            </p:nvSpPr>
            <p:spPr>
              <a:xfrm>
                <a:off x="1467158" y="2766594"/>
                <a:ext cx="3802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2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견고딕" pitchFamily="18" charset="-127"/>
                    <a:ea typeface="HY견고딕" pitchFamily="18" charset="-127"/>
                    <a:sym typeface="Wingdings"/>
                  </a:rPr>
                  <a:t></a:t>
                </a:r>
                <a:endParaRPr lang="ko-KR" altLang="en-US" sz="2400" dirty="0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73" name="직사각형 172"/>
              <p:cNvSpPr/>
              <p:nvPr/>
            </p:nvSpPr>
            <p:spPr>
              <a:xfrm>
                <a:off x="2571736" y="2778150"/>
                <a:ext cx="3802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2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견고딕" pitchFamily="18" charset="-127"/>
                    <a:ea typeface="HY견고딕" pitchFamily="18" charset="-127"/>
                    <a:sym typeface="Wingdings"/>
                  </a:rPr>
                  <a:t></a:t>
                </a:r>
                <a:endParaRPr lang="ko-KR" altLang="en-US" sz="2400" dirty="0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69" name="Oval 40"/>
              <p:cNvSpPr>
                <a:spLocks noChangeArrowheads="1"/>
              </p:cNvSpPr>
              <p:nvPr/>
            </p:nvSpPr>
            <p:spPr bwMode="auto">
              <a:xfrm>
                <a:off x="1785918" y="3158475"/>
                <a:ext cx="425449" cy="339962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FF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altLang="ko-KR" sz="12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견고딕" pitchFamily="18" charset="-127"/>
                    <a:ea typeface="HY견고딕" pitchFamily="18" charset="-127"/>
                  </a:rPr>
                  <a:t>Jesus</a:t>
                </a:r>
                <a:endParaRPr lang="ko-KR" altLang="en-US" sz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70" name="Oval 40"/>
              <p:cNvSpPr>
                <a:spLocks noChangeArrowheads="1"/>
              </p:cNvSpPr>
              <p:nvPr/>
            </p:nvSpPr>
            <p:spPr bwMode="auto">
              <a:xfrm>
                <a:off x="2214546" y="3158475"/>
                <a:ext cx="425449" cy="339962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FF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altLang="ko-KR" sz="12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견고딕" pitchFamily="18" charset="-127"/>
                    <a:ea typeface="HY견고딕" pitchFamily="18" charset="-127"/>
                  </a:rPr>
                  <a:t>HS</a:t>
                </a:r>
                <a:endParaRPr lang="ko-KR" altLang="en-US" sz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67" name="직사각형 166"/>
              <p:cNvSpPr/>
              <p:nvPr/>
            </p:nvSpPr>
            <p:spPr>
              <a:xfrm>
                <a:off x="1457756" y="3158475"/>
                <a:ext cx="4106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8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견고딕" pitchFamily="18" charset="-127"/>
                    <a:ea typeface="HY견고딕" pitchFamily="18" charset="-127"/>
                    <a:sym typeface="Wingdings 3"/>
                  </a:rPr>
                  <a:t></a:t>
                </a:r>
                <a:endParaRPr lang="ko-KR" altLang="en-US" sz="1800" dirty="0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68" name="직사각형 167"/>
              <p:cNvSpPr/>
              <p:nvPr/>
            </p:nvSpPr>
            <p:spPr>
              <a:xfrm>
                <a:off x="2557222" y="3143248"/>
                <a:ext cx="4106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18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견고딕" pitchFamily="18" charset="-127"/>
                    <a:ea typeface="HY견고딕" pitchFamily="18" charset="-127"/>
                    <a:sym typeface="Wingdings 3"/>
                  </a:rPr>
                  <a:t></a:t>
                </a:r>
                <a:endParaRPr lang="ko-KR" altLang="en-US" sz="1800" dirty="0">
                  <a:solidFill>
                    <a:srgbClr val="003366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62" name="Rectangle 28"/>
              <p:cNvSpPr>
                <a:spLocks noChangeArrowheads="1"/>
              </p:cNvSpPr>
              <p:nvPr/>
            </p:nvSpPr>
            <p:spPr bwMode="auto">
              <a:xfrm>
                <a:off x="1327130" y="3836828"/>
                <a:ext cx="1773700" cy="525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altLang="ko-KR" sz="1600" b="1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True Parents</a:t>
                </a:r>
              </a:p>
              <a:p>
                <a:pPr algn="ctr">
                  <a:lnSpc>
                    <a:spcPts val="1020"/>
                  </a:lnSpc>
                  <a:spcBef>
                    <a:spcPct val="50000"/>
                  </a:spcBef>
                </a:pPr>
                <a:r>
                  <a:rPr lang="en-US" altLang="ko-KR" sz="1400" b="1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(TPs/HEH, OS)</a:t>
                </a:r>
                <a:endParaRPr lang="ko-KR" altLang="en-US" sz="1400" b="1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grpSp>
            <p:nvGrpSpPr>
              <p:cNvPr id="89" name="그룹 88"/>
              <p:cNvGrpSpPr/>
              <p:nvPr/>
            </p:nvGrpSpPr>
            <p:grpSpPr>
              <a:xfrm>
                <a:off x="244775" y="5429264"/>
                <a:ext cx="4041477" cy="659090"/>
                <a:chOff x="244775" y="5555993"/>
                <a:chExt cx="4041477" cy="659090"/>
              </a:xfrm>
            </p:grpSpPr>
            <p:sp>
              <p:nvSpPr>
                <p:cNvPr id="195" name="Line 31"/>
                <p:cNvSpPr>
                  <a:spLocks noChangeShapeType="1"/>
                </p:cNvSpPr>
                <p:nvPr/>
              </p:nvSpPr>
              <p:spPr bwMode="auto">
                <a:xfrm>
                  <a:off x="1180136" y="5865195"/>
                  <a:ext cx="574676" cy="0"/>
                </a:xfrm>
                <a:prstGeom prst="line">
                  <a:avLst/>
                </a:prstGeom>
                <a:noFill/>
                <a:ln w="57150">
                  <a:solidFill>
                    <a:schemeClr val="accent3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/>
                <a:lstStyle/>
                <a:p>
                  <a:pPr algn="ctr"/>
                  <a:endParaRPr lang="ko-KR" altLang="en-US" sz="1800">
                    <a:solidFill>
                      <a:srgbClr val="003366"/>
                    </a:solidFill>
                    <a:latin typeface="HY견고딕" pitchFamily="18" charset="-127"/>
                    <a:ea typeface="HY견고딕" pitchFamily="18" charset="-127"/>
                  </a:endParaRPr>
                </a:p>
              </p:txBody>
            </p:sp>
            <p:sp>
              <p:nvSpPr>
                <p:cNvPr id="196" name="Oval 33"/>
                <p:cNvSpPr>
                  <a:spLocks noChangeArrowheads="1"/>
                </p:cNvSpPr>
                <p:nvPr/>
              </p:nvSpPr>
              <p:spPr bwMode="auto">
                <a:xfrm>
                  <a:off x="285732" y="5560875"/>
                  <a:ext cx="877889" cy="639562"/>
                </a:xfrm>
                <a:prstGeom prst="ellipse">
                  <a:avLst/>
                </a:prstGeom>
                <a:ln>
                  <a:solidFill>
                    <a:schemeClr val="tx1">
                      <a:lumMod val="50000"/>
                    </a:schemeClr>
                  </a:solidFill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/>
                  <a:endParaRPr lang="ko-KR" altLang="en-US" sz="1200" dirty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endParaRPr>
                </a:p>
              </p:txBody>
            </p:sp>
            <p:sp>
              <p:nvSpPr>
                <p:cNvPr id="197" name="Oval 34"/>
                <p:cNvSpPr>
                  <a:spLocks noChangeArrowheads="1"/>
                </p:cNvSpPr>
                <p:nvPr/>
              </p:nvSpPr>
              <p:spPr bwMode="auto">
                <a:xfrm>
                  <a:off x="1797035" y="5560875"/>
                  <a:ext cx="917577" cy="624915"/>
                </a:xfrm>
                <a:prstGeom prst="ellipse">
                  <a:avLst/>
                </a:prstGeom>
                <a:ln>
                  <a:solidFill>
                    <a:schemeClr val="tx1">
                      <a:lumMod val="50000"/>
                    </a:schemeClr>
                  </a:solidFill>
                  <a:headEnd/>
                  <a:tailEnd/>
                </a:ln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/>
                  <a:r>
                    <a:rPr lang="en-US" altLang="ko-KR" sz="1400" b="1" dirty="0" smtClean="0">
                      <a:solidFill>
                        <a:srgbClr val="009999">
                          <a:lumMod val="75000"/>
                        </a:srgbClr>
                      </a:solidFill>
                      <a:latin typeface="HY견고딕" pitchFamily="18" charset="-127"/>
                      <a:ea typeface="HY견고딕" pitchFamily="18" charset="-127"/>
                    </a:rPr>
                    <a:t>Blessed</a:t>
                  </a:r>
                </a:p>
                <a:p>
                  <a:pPr algn="ctr"/>
                  <a:r>
                    <a:rPr lang="en-US" altLang="ko-KR" sz="1400" b="1" dirty="0" smtClean="0">
                      <a:solidFill>
                        <a:srgbClr val="009999">
                          <a:lumMod val="75000"/>
                        </a:srgbClr>
                      </a:solidFill>
                      <a:latin typeface="HY견고딕" pitchFamily="18" charset="-127"/>
                      <a:ea typeface="HY견고딕" pitchFamily="18" charset="-127"/>
                    </a:rPr>
                    <a:t>Family</a:t>
                  </a:r>
                </a:p>
              </p:txBody>
            </p:sp>
            <p:sp>
              <p:nvSpPr>
                <p:cNvPr id="198" name="Oval 35"/>
                <p:cNvSpPr>
                  <a:spLocks noChangeArrowheads="1"/>
                </p:cNvSpPr>
                <p:nvPr/>
              </p:nvSpPr>
              <p:spPr bwMode="auto">
                <a:xfrm>
                  <a:off x="3286116" y="5555993"/>
                  <a:ext cx="1000136" cy="659090"/>
                </a:xfrm>
                <a:prstGeom prst="ellipse">
                  <a:avLst/>
                </a:prstGeom>
                <a:ln w="28575">
                  <a:noFill/>
                  <a:headEnd/>
                  <a:tailEnd/>
                </a:ln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/>
                  <a:endParaRPr lang="en-US" altLang="ko-KR" sz="1400" b="1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endParaRPr>
                </a:p>
              </p:txBody>
            </p:sp>
            <p:sp>
              <p:nvSpPr>
                <p:cNvPr id="199" name="Line 36"/>
                <p:cNvSpPr>
                  <a:spLocks noChangeShapeType="1"/>
                </p:cNvSpPr>
                <p:nvPr/>
              </p:nvSpPr>
              <p:spPr bwMode="auto">
                <a:xfrm>
                  <a:off x="2701911" y="5866823"/>
                  <a:ext cx="574676" cy="0"/>
                </a:xfrm>
                <a:prstGeom prst="line">
                  <a:avLst/>
                </a:prstGeom>
                <a:noFill/>
                <a:ln w="57150">
                  <a:solidFill>
                    <a:schemeClr val="accent3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/>
                <a:lstStyle/>
                <a:p>
                  <a:pPr algn="ctr"/>
                  <a:endParaRPr lang="ko-KR" altLang="en-US" sz="1800">
                    <a:solidFill>
                      <a:srgbClr val="003366"/>
                    </a:solidFill>
                    <a:latin typeface="HY견고딕" pitchFamily="18" charset="-127"/>
                    <a:ea typeface="HY견고딕" pitchFamily="18" charset="-127"/>
                  </a:endParaRPr>
                </a:p>
              </p:txBody>
            </p:sp>
            <p:sp>
              <p:nvSpPr>
                <p:cNvPr id="200" name="직사각형 199"/>
                <p:cNvSpPr/>
                <p:nvPr/>
              </p:nvSpPr>
              <p:spPr>
                <a:xfrm>
                  <a:off x="244775" y="5600134"/>
                  <a:ext cx="984971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400" b="1" dirty="0" smtClean="0">
                      <a:solidFill>
                        <a:srgbClr val="003366"/>
                      </a:solidFill>
                      <a:latin typeface="HY견고딕" pitchFamily="18" charset="-127"/>
                      <a:ea typeface="HY견고딕" pitchFamily="18" charset="-127"/>
                    </a:rPr>
                    <a:t>Non-Blessed</a:t>
                  </a:r>
                </a:p>
              </p:txBody>
            </p:sp>
            <p:sp>
              <p:nvSpPr>
                <p:cNvPr id="84" name="직사각형 83"/>
                <p:cNvSpPr/>
                <p:nvPr/>
              </p:nvSpPr>
              <p:spPr>
                <a:xfrm>
                  <a:off x="3286116" y="5614550"/>
                  <a:ext cx="1000116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400" b="1" dirty="0" smtClean="0">
                      <a:solidFill>
                        <a:srgbClr val="FFFFFF"/>
                      </a:solidFill>
                      <a:latin typeface="HY견고딕" pitchFamily="18" charset="-127"/>
                      <a:ea typeface="HY견고딕" pitchFamily="18" charset="-127"/>
                    </a:rPr>
                    <a:t>True </a:t>
                  </a:r>
                </a:p>
                <a:p>
                  <a:pPr algn="ctr"/>
                  <a:r>
                    <a:rPr lang="en-US" altLang="ko-KR" sz="1400" b="1" dirty="0" smtClean="0">
                      <a:solidFill>
                        <a:srgbClr val="FFFFFF"/>
                      </a:solidFill>
                      <a:latin typeface="HY견고딕" pitchFamily="18" charset="-127"/>
                      <a:ea typeface="HY견고딕" pitchFamily="18" charset="-127"/>
                    </a:rPr>
                    <a:t>Family</a:t>
                  </a:r>
                </a:p>
              </p:txBody>
            </p:sp>
          </p:grpSp>
          <p:sp>
            <p:nvSpPr>
              <p:cNvPr id="83" name="직사각형 82"/>
              <p:cNvSpPr/>
              <p:nvPr/>
            </p:nvSpPr>
            <p:spPr>
              <a:xfrm>
                <a:off x="2714612" y="2143116"/>
                <a:ext cx="16097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4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God of Night/Day</a:t>
                </a:r>
              </a:p>
              <a:p>
                <a:r>
                  <a:rPr lang="en-US" altLang="ko-KR" sz="14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Vertical TP</a:t>
                </a:r>
                <a:endParaRPr lang="ko-KR" altLang="en-US" sz="1400" dirty="0">
                  <a:solidFill>
                    <a:srgbClr val="003366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87" name="직사각형 86"/>
            <p:cNvSpPr/>
            <p:nvPr/>
          </p:nvSpPr>
          <p:spPr>
            <a:xfrm>
              <a:off x="3143240" y="3714752"/>
              <a:ext cx="2310248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Embodiment of God</a:t>
              </a:r>
              <a:endParaRPr lang="ko-KR" altLang="en-US" sz="1400" dirty="0" smtClean="0">
                <a:solidFill>
                  <a:srgbClr val="003366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r>
                <a:rPr lang="en-US" altLang="ko-KR" sz="14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Orig. Holy Temple</a:t>
              </a:r>
            </a:p>
            <a:p>
              <a:r>
                <a:rPr lang="en-US" altLang="ko-KR" sz="14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TPs of H, E &amp; H</a:t>
              </a:r>
            </a:p>
            <a:p>
              <a:r>
                <a:rPr lang="en-US" altLang="ko-KR" sz="14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Orig. Subs. of Humankind</a:t>
              </a:r>
            </a:p>
          </p:txBody>
        </p:sp>
      </p:grpSp>
      <p:grpSp>
        <p:nvGrpSpPr>
          <p:cNvPr id="12" name="그룹 80"/>
          <p:cNvGrpSpPr/>
          <p:nvPr/>
        </p:nvGrpSpPr>
        <p:grpSpPr>
          <a:xfrm flipH="1">
            <a:off x="3786182" y="2571744"/>
            <a:ext cx="1537600" cy="1000132"/>
            <a:chOff x="3748780" y="5715015"/>
            <a:chExt cx="1537600" cy="1040137"/>
          </a:xfrm>
        </p:grpSpPr>
        <p:sp>
          <p:nvSpPr>
            <p:cNvPr id="151" name="AutoShape 5"/>
            <p:cNvSpPr>
              <a:spLocks noChangeArrowheads="1"/>
            </p:cNvSpPr>
            <p:nvPr/>
          </p:nvSpPr>
          <p:spPr bwMode="auto">
            <a:xfrm flipH="1">
              <a:off x="3786182" y="5715015"/>
              <a:ext cx="1500198" cy="1040137"/>
            </a:xfrm>
            <a:prstGeom prst="rightArrow">
              <a:avLst>
                <a:gd name="adj1" fmla="val 50000"/>
                <a:gd name="adj2" fmla="val 44833"/>
              </a:avLst>
            </a:prstGeom>
            <a:gradFill rotWithShape="0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 sz="1800">
                <a:solidFill>
                  <a:srgbClr val="003366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52" name="직사각형 151"/>
            <p:cNvSpPr/>
            <p:nvPr/>
          </p:nvSpPr>
          <p:spPr>
            <a:xfrm>
              <a:off x="3748780" y="6086493"/>
              <a:ext cx="1537600" cy="3094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580"/>
                </a:lnSpc>
              </a:pPr>
              <a:r>
                <a:rPr lang="en-US" altLang="ko-KR" sz="1600" b="1" dirty="0" smtClean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</a:rPr>
                <a:t>Restoration</a:t>
              </a:r>
              <a:r>
                <a:rPr lang="en-US" altLang="ko-KR" b="1" dirty="0" smtClean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</a:rPr>
                <a:t> </a:t>
              </a:r>
              <a:endParaRPr lang="ko-KR" altLang="en-US" dirty="0">
                <a:solidFill>
                  <a:srgbClr val="0000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4470068" y="1571612"/>
            <a:ext cx="4643470" cy="5219492"/>
            <a:chOff x="4470068" y="1571612"/>
            <a:chExt cx="4643470" cy="5219492"/>
          </a:xfrm>
        </p:grpSpPr>
        <p:grpSp>
          <p:nvGrpSpPr>
            <p:cNvPr id="92" name="그룹 91"/>
            <p:cNvGrpSpPr/>
            <p:nvPr/>
          </p:nvGrpSpPr>
          <p:grpSpPr>
            <a:xfrm>
              <a:off x="4470068" y="1571612"/>
              <a:ext cx="4643470" cy="5219492"/>
              <a:chOff x="4470068" y="1571612"/>
              <a:chExt cx="4643470" cy="5219492"/>
            </a:xfrm>
          </p:grpSpPr>
          <p:grpSp>
            <p:nvGrpSpPr>
              <p:cNvPr id="7" name="그룹 97"/>
              <p:cNvGrpSpPr/>
              <p:nvPr/>
            </p:nvGrpSpPr>
            <p:grpSpPr>
              <a:xfrm>
                <a:off x="4470068" y="1571612"/>
                <a:ext cx="4643470" cy="5219492"/>
                <a:chOff x="-71470" y="773888"/>
                <a:chExt cx="4643470" cy="6089412"/>
              </a:xfrm>
            </p:grpSpPr>
            <p:pic>
              <p:nvPicPr>
                <p:cNvPr id="99" name="Picture 3" descr="grow1拷貝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-71470" y="857232"/>
                  <a:ext cx="4643470" cy="6000768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8" name="Group 4"/>
                <p:cNvGrpSpPr>
                  <a:grpSpLocks/>
                </p:cNvGrpSpPr>
                <p:nvPr/>
              </p:nvGrpSpPr>
              <p:grpSpPr bwMode="auto">
                <a:xfrm>
                  <a:off x="957941" y="3876362"/>
                  <a:ext cx="2657470" cy="1552902"/>
                  <a:chOff x="666" y="2632"/>
                  <a:chExt cx="1715" cy="509"/>
                </a:xfrm>
              </p:grpSpPr>
              <p:sp>
                <p:nvSpPr>
                  <p:cNvPr id="147" name="Line 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66" y="2641"/>
                    <a:ext cx="499" cy="500"/>
                  </a:xfrm>
                  <a:prstGeom prst="line">
                    <a:avLst/>
                  </a:prstGeom>
                  <a:noFill/>
                  <a:ln w="76200">
                    <a:solidFill>
                      <a:srgbClr val="CCCCFF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/>
                    <a:endParaRPr lang="ko-KR" altLang="en-US" sz="1800">
                      <a:solidFill>
                        <a:srgbClr val="003366"/>
                      </a:solidFill>
                      <a:latin typeface="HY견고딕" pitchFamily="18" charset="-127"/>
                      <a:ea typeface="HY견고딕" pitchFamily="18" charset="-127"/>
                    </a:endParaRPr>
                  </a:p>
                </p:txBody>
              </p:sp>
              <p:sp>
                <p:nvSpPr>
                  <p:cNvPr id="148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1882" y="2632"/>
                    <a:ext cx="499" cy="500"/>
                  </a:xfrm>
                  <a:prstGeom prst="line">
                    <a:avLst/>
                  </a:prstGeom>
                  <a:noFill/>
                  <a:ln w="76200">
                    <a:solidFill>
                      <a:srgbClr val="CCCCFF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/>
                    <a:endParaRPr lang="ko-KR" altLang="en-US" sz="1800">
                      <a:solidFill>
                        <a:srgbClr val="003366"/>
                      </a:solidFill>
                      <a:latin typeface="HY견고딕" pitchFamily="18" charset="-127"/>
                      <a:ea typeface="HY견고딕" pitchFamily="18" charset="-127"/>
                    </a:endParaRPr>
                  </a:p>
                </p:txBody>
              </p:sp>
              <p:sp>
                <p:nvSpPr>
                  <p:cNvPr id="149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1519" y="2659"/>
                    <a:ext cx="4" cy="454"/>
                  </a:xfrm>
                  <a:prstGeom prst="line">
                    <a:avLst/>
                  </a:prstGeom>
                  <a:noFill/>
                  <a:ln w="76200">
                    <a:solidFill>
                      <a:srgbClr val="CCCCFF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pPr algn="ctr"/>
                    <a:endParaRPr lang="ko-KR" altLang="en-US" sz="1800">
                      <a:solidFill>
                        <a:srgbClr val="003366"/>
                      </a:solidFill>
                      <a:latin typeface="HY견고딕" pitchFamily="18" charset="-127"/>
                      <a:ea typeface="HY견고딕" pitchFamily="18" charset="-127"/>
                    </a:endParaRPr>
                  </a:p>
                </p:txBody>
              </p:sp>
            </p:grpSp>
            <p:sp>
              <p:nvSpPr>
                <p:cNvPr id="101" name="Rectangle 9"/>
                <p:cNvSpPr>
                  <a:spLocks noChangeArrowheads="1"/>
                </p:cNvSpPr>
                <p:nvPr/>
              </p:nvSpPr>
              <p:spPr bwMode="auto">
                <a:xfrm>
                  <a:off x="316214" y="5857896"/>
                  <a:ext cx="3929090" cy="1005404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400" b="1" dirty="0" smtClean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HY견고딕" pitchFamily="18" charset="-127"/>
                      <a:ea typeface="HY견고딕" pitchFamily="18" charset="-127"/>
                    </a:rPr>
                    <a:t>Original World</a:t>
                  </a:r>
                </a:p>
                <a:p>
                  <a:pPr algn="ctr"/>
                  <a:r>
                    <a:rPr lang="en-US" altLang="ko-KR" sz="1200" dirty="0" smtClean="0">
                      <a:solidFill>
                        <a:srgbClr val="111111"/>
                      </a:solidFill>
                      <a:latin typeface="HY견고딕" pitchFamily="18" charset="-127"/>
                      <a:ea typeface="HY견고딕" pitchFamily="18" charset="-127"/>
                    </a:rPr>
                    <a:t>(Original Natures/Habits/Systems/Cultures, </a:t>
                  </a:r>
                </a:p>
                <a:p>
                  <a:pPr algn="ctr"/>
                  <a:r>
                    <a:rPr lang="en-US" altLang="ko-KR" sz="1200" dirty="0" smtClean="0">
                      <a:solidFill>
                        <a:srgbClr val="111111"/>
                      </a:solidFill>
                      <a:latin typeface="HY견고딕" pitchFamily="18" charset="-127"/>
                      <a:ea typeface="HY견고딕" pitchFamily="18" charset="-127"/>
                    </a:rPr>
                    <a:t>True Freedom/Peace/Unification/Happiness,</a:t>
                  </a:r>
                </a:p>
                <a:p>
                  <a:pPr algn="ctr"/>
                  <a:r>
                    <a:rPr lang="en-US" altLang="ko-KR" sz="1200" dirty="0" smtClean="0">
                      <a:solidFill>
                        <a:srgbClr val="111111"/>
                      </a:solidFill>
                      <a:latin typeface="HY견고딕" pitchFamily="18" charset="-127"/>
                      <a:ea typeface="HY견고딕" pitchFamily="18" charset="-127"/>
                    </a:rPr>
                    <a:t>(Individual/Family/Social Health)</a:t>
                  </a:r>
                </a:p>
              </p:txBody>
            </p:sp>
            <p:grpSp>
              <p:nvGrpSpPr>
                <p:cNvPr id="9" name="Group 16"/>
                <p:cNvGrpSpPr>
                  <a:grpSpLocks/>
                </p:cNvGrpSpPr>
                <p:nvPr/>
              </p:nvGrpSpPr>
              <p:grpSpPr bwMode="auto">
                <a:xfrm>
                  <a:off x="1142999" y="5657867"/>
                  <a:ext cx="2217738" cy="0"/>
                  <a:chOff x="810" y="5119670"/>
                  <a:chExt cx="1397" cy="0"/>
                </a:xfrm>
              </p:grpSpPr>
              <p:sp>
                <p:nvSpPr>
                  <p:cNvPr id="145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810" y="5119670"/>
                    <a:ext cx="36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pPr algn="ctr"/>
                    <a:endParaRPr lang="ko-KR" altLang="en-US" sz="1800">
                      <a:solidFill>
                        <a:srgbClr val="003366"/>
                      </a:solidFill>
                      <a:latin typeface="HY견고딕" pitchFamily="18" charset="-127"/>
                      <a:ea typeface="HY견고딕" pitchFamily="18" charset="-127"/>
                    </a:endParaRPr>
                  </a:p>
                </p:txBody>
              </p:sp>
              <p:sp>
                <p:nvSpPr>
                  <p:cNvPr id="146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845" y="5119670"/>
                    <a:ext cx="36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pPr algn="ctr"/>
                    <a:endParaRPr lang="ko-KR" altLang="en-US" sz="1800">
                      <a:solidFill>
                        <a:srgbClr val="003366"/>
                      </a:solidFill>
                      <a:latin typeface="HY견고딕" pitchFamily="18" charset="-127"/>
                      <a:ea typeface="HY견고딕" pitchFamily="18" charset="-127"/>
                    </a:endParaRPr>
                  </a:p>
                </p:txBody>
              </p:sp>
            </p:grpSp>
            <p:sp>
              <p:nvSpPr>
                <p:cNvPr id="103" name="Rectangle 39"/>
                <p:cNvSpPr>
                  <a:spLocks noChangeArrowheads="1"/>
                </p:cNvSpPr>
                <p:nvPr/>
              </p:nvSpPr>
              <p:spPr bwMode="auto">
                <a:xfrm>
                  <a:off x="500034" y="773888"/>
                  <a:ext cx="3500437" cy="8617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24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HY견고딕" pitchFamily="18" charset="-127"/>
                      <a:ea typeface="HY견고딕" pitchFamily="18" charset="-127"/>
                    </a:rPr>
                    <a:t>Kingdom of TPs</a:t>
                  </a:r>
                </a:p>
                <a:p>
                  <a:pPr algn="ctr"/>
                  <a:r>
                    <a:rPr lang="en-US" altLang="ko-KR" sz="18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HY견고딕" pitchFamily="18" charset="-127"/>
                      <a:ea typeface="HY견고딕" pitchFamily="18" charset="-127"/>
                    </a:rPr>
                    <a:t>(Vertical</a:t>
                  </a:r>
                  <a:r>
                    <a:rPr lang="ko-KR" altLang="en-US" sz="18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HY견고딕" pitchFamily="18" charset="-127"/>
                      <a:ea typeface="HY견고딕" pitchFamily="18" charset="-127"/>
                    </a:rPr>
                    <a:t> </a:t>
                  </a:r>
                  <a:r>
                    <a:rPr lang="en-US" altLang="ko-KR" sz="1800" b="1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HY견고딕" pitchFamily="18" charset="-127"/>
                      <a:ea typeface="HY견고딕" pitchFamily="18" charset="-127"/>
                    </a:rPr>
                    <a:t>&amp; Horizontal TP)</a:t>
                  </a:r>
                </a:p>
              </p:txBody>
            </p:sp>
            <p:grpSp>
              <p:nvGrpSpPr>
                <p:cNvPr id="10" name="Group 43"/>
                <p:cNvGrpSpPr>
                  <a:grpSpLocks/>
                </p:cNvGrpSpPr>
                <p:nvPr/>
              </p:nvGrpSpPr>
              <p:grpSpPr bwMode="auto">
                <a:xfrm>
                  <a:off x="180974" y="5318142"/>
                  <a:ext cx="4176715" cy="636588"/>
                  <a:chOff x="204" y="3012"/>
                  <a:chExt cx="2631" cy="401"/>
                </a:xfrm>
              </p:grpSpPr>
              <p:sp>
                <p:nvSpPr>
                  <p:cNvPr id="142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04" y="3012"/>
                    <a:ext cx="577" cy="384"/>
                  </a:xfrm>
                  <a:prstGeom prst="ellipse">
                    <a:avLst/>
                  </a:prstGeom>
                  <a:ln>
                    <a:headEnd/>
                    <a:tailEnd/>
                  </a:ln>
                </p:spPr>
                <p:style>
                  <a:lnRef idx="0">
                    <a:schemeClr val="accent5"/>
                  </a:lnRef>
                  <a:fillRef idx="3">
                    <a:schemeClr val="accent5"/>
                  </a:fillRef>
                  <a:effectRef idx="3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wrap="none" anchor="ctr"/>
                  <a:lstStyle/>
                  <a:p>
                    <a:pPr algn="ctr">
                      <a:lnSpc>
                        <a:spcPts val="1520"/>
                      </a:lnSpc>
                    </a:pPr>
                    <a:endParaRPr lang="en-US" altLang="ko-KR" sz="1600" dirty="0" smtClean="0">
                      <a:solidFill>
                        <a:srgbClr val="FFFFFF"/>
                      </a:solidFill>
                      <a:latin typeface="HY견고딕" pitchFamily="18" charset="-127"/>
                      <a:ea typeface="HY견고딕" pitchFamily="18" charset="-127"/>
                    </a:endParaRPr>
                  </a:p>
                </p:txBody>
              </p:sp>
              <p:sp>
                <p:nvSpPr>
                  <p:cNvPr id="143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1232" y="3013"/>
                    <a:ext cx="577" cy="384"/>
                  </a:xfrm>
                  <a:prstGeom prst="ellipse">
                    <a:avLst/>
                  </a:prstGeom>
                  <a:ln>
                    <a:headEnd/>
                    <a:tailEnd/>
                  </a:ln>
                </p:spPr>
                <p:style>
                  <a:lnRef idx="0">
                    <a:schemeClr val="accent5"/>
                  </a:lnRef>
                  <a:fillRef idx="3">
                    <a:schemeClr val="accent5"/>
                  </a:fillRef>
                  <a:effectRef idx="3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wrap="none" anchor="ctr"/>
                  <a:lstStyle/>
                  <a:p>
                    <a:pPr algn="ctr">
                      <a:lnSpc>
                        <a:spcPts val="1520"/>
                      </a:lnSpc>
                    </a:pPr>
                    <a:endParaRPr lang="en-US" altLang="ko-KR" sz="1600" dirty="0" smtClean="0">
                      <a:solidFill>
                        <a:srgbClr val="FFFFFF"/>
                      </a:solidFill>
                      <a:latin typeface="HY견고딕" pitchFamily="18" charset="-127"/>
                      <a:ea typeface="HY견고딕" pitchFamily="18" charset="-127"/>
                    </a:endParaRPr>
                  </a:p>
                </p:txBody>
              </p:sp>
              <p:sp>
                <p:nvSpPr>
                  <p:cNvPr id="144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258" y="3029"/>
                    <a:ext cx="577" cy="384"/>
                  </a:xfrm>
                  <a:prstGeom prst="ellipse">
                    <a:avLst/>
                  </a:prstGeom>
                  <a:ln>
                    <a:headEnd/>
                    <a:tailEnd/>
                  </a:ln>
                </p:spPr>
                <p:style>
                  <a:lnRef idx="0">
                    <a:schemeClr val="accent5"/>
                  </a:lnRef>
                  <a:fillRef idx="3">
                    <a:schemeClr val="accent5"/>
                  </a:fillRef>
                  <a:effectRef idx="3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wrap="none" anchor="ctr"/>
                  <a:lstStyle/>
                  <a:p>
                    <a:pPr algn="ctr">
                      <a:lnSpc>
                        <a:spcPts val="1520"/>
                      </a:lnSpc>
                    </a:pPr>
                    <a:endParaRPr lang="en-US" altLang="ko-KR" sz="1600" dirty="0" smtClean="0">
                      <a:solidFill>
                        <a:srgbClr val="FFFFFF"/>
                      </a:solidFill>
                      <a:latin typeface="HY견고딕" pitchFamily="18" charset="-127"/>
                      <a:ea typeface="HY견고딕" pitchFamily="18" charset="-127"/>
                    </a:endParaRPr>
                  </a:p>
                </p:txBody>
              </p:sp>
            </p:grpSp>
            <p:sp>
              <p:nvSpPr>
                <p:cNvPr id="130" name="Line 7"/>
                <p:cNvSpPr>
                  <a:spLocks noChangeShapeType="1"/>
                </p:cNvSpPr>
                <p:nvPr/>
              </p:nvSpPr>
              <p:spPr bwMode="auto">
                <a:xfrm>
                  <a:off x="2285984" y="2131690"/>
                  <a:ext cx="6198" cy="1153999"/>
                </a:xfrm>
                <a:prstGeom prst="line">
                  <a:avLst/>
                </a:prstGeom>
                <a:noFill/>
                <a:ln w="76200">
                  <a:solidFill>
                    <a:srgbClr val="CC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algn="ctr"/>
                  <a:endParaRPr lang="ko-KR" altLang="en-US" sz="1800">
                    <a:solidFill>
                      <a:srgbClr val="003366"/>
                    </a:solidFill>
                    <a:latin typeface="HY견고딕" pitchFamily="18" charset="-127"/>
                    <a:ea typeface="HY견고딕" pitchFamily="18" charset="-127"/>
                  </a:endParaRPr>
                </a:p>
              </p:txBody>
            </p:sp>
            <p:sp>
              <p:nvSpPr>
                <p:cNvPr id="131" name="Oval 47"/>
                <p:cNvSpPr>
                  <a:spLocks noChangeArrowheads="1"/>
                </p:cNvSpPr>
                <p:nvPr/>
              </p:nvSpPr>
              <p:spPr bwMode="auto">
                <a:xfrm>
                  <a:off x="1775134" y="1571612"/>
                  <a:ext cx="984391" cy="64928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en-US" altLang="ko-KR" sz="2400" dirty="0" smtClean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HY견고딕" pitchFamily="18" charset="-127"/>
                      <a:ea typeface="HY견고딕" pitchFamily="18" charset="-127"/>
                    </a:rPr>
                    <a:t>God</a:t>
                  </a:r>
                  <a:endParaRPr lang="ko-KR" altLang="en-US" sz="2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견고딕" pitchFamily="18" charset="-127"/>
                    <a:ea typeface="HY견고딕" pitchFamily="18" charset="-127"/>
                  </a:endParaRPr>
                </a:p>
              </p:txBody>
            </p:sp>
            <p:grpSp>
              <p:nvGrpSpPr>
                <p:cNvPr id="11" name="그룹 71"/>
                <p:cNvGrpSpPr/>
                <p:nvPr/>
              </p:nvGrpSpPr>
              <p:grpSpPr>
                <a:xfrm>
                  <a:off x="1972344" y="2214554"/>
                  <a:ext cx="642943" cy="1028028"/>
                  <a:chOff x="6858016" y="1371812"/>
                  <a:chExt cx="857256" cy="1172036"/>
                </a:xfrm>
              </p:grpSpPr>
              <p:sp>
                <p:nvSpPr>
                  <p:cNvPr id="140" name="오른쪽으로 구부러진 화살표 139"/>
                  <p:cNvSpPr/>
                  <p:nvPr/>
                </p:nvSpPr>
                <p:spPr bwMode="auto">
                  <a:xfrm>
                    <a:off x="6858016" y="1400840"/>
                    <a:ext cx="357190" cy="1143008"/>
                  </a:xfrm>
                  <a:prstGeom prst="curvedRightArrow">
                    <a:avLst/>
                  </a:prstGeom>
                  <a:noFill/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600" smtClean="0">
                      <a:solidFill>
                        <a:srgbClr val="003366"/>
                      </a:solidFill>
                      <a:latin typeface="HY견고딕" pitchFamily="18" charset="-127"/>
                      <a:ea typeface="HY견고딕" pitchFamily="18" charset="-127"/>
                    </a:endParaRPr>
                  </a:p>
                </p:txBody>
              </p:sp>
              <p:sp>
                <p:nvSpPr>
                  <p:cNvPr id="141" name="오른쪽으로 구부러진 화살표 140"/>
                  <p:cNvSpPr/>
                  <p:nvPr/>
                </p:nvSpPr>
                <p:spPr bwMode="auto">
                  <a:xfrm flipH="1" flipV="1">
                    <a:off x="7358082" y="1371812"/>
                    <a:ext cx="357190" cy="1143008"/>
                  </a:xfrm>
                  <a:prstGeom prst="curvedRightArrow">
                    <a:avLst/>
                  </a:prstGeom>
                  <a:noFill/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600" smtClean="0">
                      <a:solidFill>
                        <a:srgbClr val="003366"/>
                      </a:solidFill>
                      <a:latin typeface="HY견고딕" pitchFamily="18" charset="-127"/>
                      <a:ea typeface="HY견고딕" pitchFamily="18" charset="-127"/>
                    </a:endParaRPr>
                  </a:p>
                </p:txBody>
              </p:sp>
            </p:grpSp>
            <p:sp>
              <p:nvSpPr>
                <p:cNvPr id="138" name="Oval 12"/>
                <p:cNvSpPr>
                  <a:spLocks noChangeArrowheads="1"/>
                </p:cNvSpPr>
                <p:nvPr/>
              </p:nvSpPr>
              <p:spPr bwMode="auto">
                <a:xfrm>
                  <a:off x="1475202" y="3299506"/>
                  <a:ext cx="1669504" cy="85416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ko-KR" altLang="ko-KR" sz="160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endParaRPr>
                </a:p>
              </p:txBody>
            </p:sp>
          </p:grpSp>
          <p:sp>
            <p:nvSpPr>
              <p:cNvPr id="85" name="Rectangle 28"/>
              <p:cNvSpPr>
                <a:spLocks noChangeArrowheads="1"/>
              </p:cNvSpPr>
              <p:nvPr/>
            </p:nvSpPr>
            <p:spPr bwMode="auto">
              <a:xfrm>
                <a:off x="5941572" y="3898572"/>
                <a:ext cx="1773700" cy="5098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altLang="ko-KR" sz="1600" b="1" dirty="0" smtClean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True Parents</a:t>
                </a:r>
              </a:p>
              <a:p>
                <a:pPr algn="ctr">
                  <a:lnSpc>
                    <a:spcPts val="1020"/>
                  </a:lnSpc>
                  <a:spcBef>
                    <a:spcPct val="50000"/>
                  </a:spcBef>
                </a:pPr>
                <a:r>
                  <a:rPr lang="en-US" altLang="ko-KR" sz="1200" b="1" dirty="0">
                    <a:solidFill>
                      <a:srgbClr val="FFFFFF"/>
                    </a:solidFill>
                    <a:latin typeface="HY견고딕" pitchFamily="18" charset="-127"/>
                    <a:ea typeface="HY견고딕" pitchFamily="18" charset="-127"/>
                  </a:rPr>
                  <a:t>(TPs/HEH, OS)</a:t>
                </a:r>
                <a:endParaRPr lang="ko-KR" altLang="en-US" sz="1200" b="1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</p:grpSp>
        <p:sp>
          <p:nvSpPr>
            <p:cNvPr id="3" name="직사각형 2"/>
            <p:cNvSpPr/>
            <p:nvPr/>
          </p:nvSpPr>
          <p:spPr>
            <a:xfrm>
              <a:off x="4726767" y="5513170"/>
              <a:ext cx="957770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1520"/>
                </a:lnSpc>
              </a:pPr>
              <a:r>
                <a:rPr lang="en-US" altLang="ko-KR" sz="1600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Human</a:t>
              </a:r>
            </a:p>
            <a:p>
              <a:pPr lvl="0" algn="ctr">
                <a:lnSpc>
                  <a:spcPts val="1520"/>
                </a:lnSpc>
              </a:pPr>
              <a:r>
                <a:rPr lang="en-US" altLang="ko-KR" sz="1600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Being</a:t>
              </a:r>
            </a:p>
          </p:txBody>
        </p:sp>
        <p:sp>
          <p:nvSpPr>
            <p:cNvPr id="88" name="직사각형 87"/>
            <p:cNvSpPr/>
            <p:nvPr/>
          </p:nvSpPr>
          <p:spPr>
            <a:xfrm>
              <a:off x="6350534" y="5517232"/>
              <a:ext cx="957770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1520"/>
                </a:lnSpc>
              </a:pPr>
              <a:r>
                <a:rPr lang="en-US" altLang="ko-KR" sz="1600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Human</a:t>
              </a:r>
            </a:p>
            <a:p>
              <a:pPr lvl="0" algn="ctr">
                <a:lnSpc>
                  <a:spcPts val="1520"/>
                </a:lnSpc>
              </a:pPr>
              <a:r>
                <a:rPr lang="en-US" altLang="ko-KR" sz="1600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Being</a:t>
              </a:r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8006718" y="5530880"/>
              <a:ext cx="957770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1520"/>
                </a:lnSpc>
              </a:pPr>
              <a:r>
                <a:rPr lang="en-US" altLang="ko-KR" sz="1600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Human</a:t>
              </a:r>
            </a:p>
            <a:p>
              <a:pPr lvl="0" algn="ctr">
                <a:lnSpc>
                  <a:spcPts val="1520"/>
                </a:lnSpc>
              </a:pPr>
              <a:r>
                <a:rPr lang="en-US" altLang="ko-KR" sz="1600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Being</a:t>
              </a:r>
            </a:p>
          </p:txBody>
        </p:sp>
      </p:grpSp>
      <p:sp>
        <p:nvSpPr>
          <p:cNvPr id="2" name="타원 1"/>
          <p:cNvSpPr/>
          <p:nvPr/>
        </p:nvSpPr>
        <p:spPr bwMode="auto">
          <a:xfrm>
            <a:off x="1754812" y="5229200"/>
            <a:ext cx="2531420" cy="1008112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4" name="타원 93"/>
          <p:cNvSpPr/>
          <p:nvPr/>
        </p:nvSpPr>
        <p:spPr bwMode="auto">
          <a:xfrm>
            <a:off x="244776" y="5126127"/>
            <a:ext cx="4050332" cy="1234089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38663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33" name="AutoShape 9"/>
          <p:cNvSpPr>
            <a:spLocks noChangeArrowheads="1"/>
          </p:cNvSpPr>
          <p:nvPr/>
        </p:nvSpPr>
        <p:spPr bwMode="auto">
          <a:xfrm>
            <a:off x="128330" y="1628800"/>
            <a:ext cx="8872826" cy="5168722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 sz="160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2" name="그룹 241"/>
          <p:cNvGrpSpPr/>
          <p:nvPr/>
        </p:nvGrpSpPr>
        <p:grpSpPr>
          <a:xfrm>
            <a:off x="3143240" y="2646031"/>
            <a:ext cx="3026186" cy="3488523"/>
            <a:chOff x="3143240" y="2678138"/>
            <a:chExt cx="2708067" cy="3004697"/>
          </a:xfrm>
        </p:grpSpPr>
        <p:grpSp>
          <p:nvGrpSpPr>
            <p:cNvPr id="3" name="그룹 238"/>
            <p:cNvGrpSpPr/>
            <p:nvPr/>
          </p:nvGrpSpPr>
          <p:grpSpPr>
            <a:xfrm>
              <a:off x="3406549" y="4129106"/>
              <a:ext cx="2160588" cy="1553729"/>
              <a:chOff x="3549425" y="3917034"/>
              <a:chExt cx="2160588" cy="1553729"/>
            </a:xfrm>
          </p:grpSpPr>
          <p:sp>
            <p:nvSpPr>
              <p:cNvPr id="1076269" name="Oval 45"/>
              <p:cNvSpPr>
                <a:spLocks noChangeArrowheads="1"/>
              </p:cNvSpPr>
              <p:nvPr/>
            </p:nvSpPr>
            <p:spPr bwMode="auto">
              <a:xfrm>
                <a:off x="3549425" y="3917034"/>
                <a:ext cx="2160588" cy="1553729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6270" name="Oval 46"/>
              <p:cNvSpPr>
                <a:spLocks noChangeArrowheads="1"/>
              </p:cNvSpPr>
              <p:nvPr/>
            </p:nvSpPr>
            <p:spPr bwMode="auto">
              <a:xfrm>
                <a:off x="3765325" y="3920208"/>
                <a:ext cx="1728788" cy="1198879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6271" name="Oval 47"/>
              <p:cNvSpPr>
                <a:spLocks noChangeArrowheads="1"/>
              </p:cNvSpPr>
              <p:nvPr/>
            </p:nvSpPr>
            <p:spPr bwMode="auto">
              <a:xfrm>
                <a:off x="3981225" y="3920209"/>
                <a:ext cx="1330325" cy="967632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6272" name="Rectangle 48"/>
              <p:cNvSpPr>
                <a:spLocks noChangeArrowheads="1"/>
              </p:cNvSpPr>
              <p:nvPr/>
            </p:nvSpPr>
            <p:spPr bwMode="auto">
              <a:xfrm>
                <a:off x="4114344" y="4729483"/>
                <a:ext cx="1000132" cy="2857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ArchDown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altLang="ko-KR" sz="1600" dirty="0" smtClean="0">
                    <a:solidFill>
                      <a:srgbClr val="FFFFFF"/>
                    </a:solidFill>
                    <a:latin typeface="Impact" pitchFamily="34" charset="0"/>
                    <a:ea typeface="HY헤드라인M" pitchFamily="18" charset="-127"/>
                  </a:rPr>
                  <a:t>Global Family</a:t>
                </a:r>
                <a:endParaRPr lang="ko-KR" altLang="en-US" sz="1600" dirty="0">
                  <a:solidFill>
                    <a:srgbClr val="FFFFFF"/>
                  </a:solidFill>
                  <a:latin typeface="Impact" pitchFamily="34" charset="0"/>
                  <a:ea typeface="HY헤드라인M" pitchFamily="18" charset="-127"/>
                </a:endParaRPr>
              </a:p>
            </p:txBody>
          </p:sp>
          <p:sp>
            <p:nvSpPr>
              <p:cNvPr id="1076274" name="Rectangle 50"/>
              <p:cNvSpPr>
                <a:spLocks noChangeArrowheads="1"/>
              </p:cNvSpPr>
              <p:nvPr/>
            </p:nvSpPr>
            <p:spPr bwMode="auto">
              <a:xfrm>
                <a:off x="4170136" y="4516664"/>
                <a:ext cx="892350" cy="26117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ArchDown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altLang="ko-KR" sz="1600" dirty="0" smtClean="0">
                    <a:solidFill>
                      <a:srgbClr val="FFFFFF"/>
                    </a:solidFill>
                    <a:latin typeface="Impact" pitchFamily="34" charset="0"/>
                    <a:ea typeface="HY헤드라인M" pitchFamily="18" charset="-127"/>
                  </a:rPr>
                  <a:t>Soc., Nation</a:t>
                </a:r>
                <a:endParaRPr lang="ko-KR" altLang="en-US" sz="1600" dirty="0">
                  <a:solidFill>
                    <a:srgbClr val="FFFFFF"/>
                  </a:solidFill>
                  <a:latin typeface="Impact" pitchFamily="34" charset="0"/>
                  <a:ea typeface="HY헤드라인M" pitchFamily="18" charset="-127"/>
                </a:endParaRPr>
              </a:p>
            </p:txBody>
          </p:sp>
          <p:sp>
            <p:nvSpPr>
              <p:cNvPr id="1076286" name="Rectangle 62"/>
              <p:cNvSpPr>
                <a:spLocks noChangeArrowheads="1"/>
              </p:cNvSpPr>
              <p:nvPr/>
            </p:nvSpPr>
            <p:spPr bwMode="auto">
              <a:xfrm>
                <a:off x="4007306" y="4950812"/>
                <a:ext cx="1192213" cy="3365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prstTxWarp prst="textArchDown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altLang="ko-KR" sz="1600" dirty="0" smtClean="0">
                    <a:solidFill>
                      <a:srgbClr val="FFFFFF"/>
                    </a:solidFill>
                    <a:latin typeface="Impact" pitchFamily="34" charset="0"/>
                    <a:ea typeface="HY헤드라인M" pitchFamily="18" charset="-127"/>
                  </a:rPr>
                  <a:t>Cosmic Family</a:t>
                </a:r>
                <a:endParaRPr lang="ko-KR" altLang="en-US" sz="1600" dirty="0">
                  <a:solidFill>
                    <a:srgbClr val="FFFFFF"/>
                  </a:solidFill>
                  <a:latin typeface="Impact" pitchFamily="34" charset="0"/>
                  <a:ea typeface="HY헤드라인M" pitchFamily="18" charset="-127"/>
                </a:endParaRPr>
              </a:p>
            </p:txBody>
          </p:sp>
        </p:grpSp>
        <p:grpSp>
          <p:nvGrpSpPr>
            <p:cNvPr id="4" name="그룹 180"/>
            <p:cNvGrpSpPr/>
            <p:nvPr/>
          </p:nvGrpSpPr>
          <p:grpSpPr>
            <a:xfrm>
              <a:off x="3797529" y="2678138"/>
              <a:ext cx="1408573" cy="1930398"/>
              <a:chOff x="10088836" y="3432864"/>
              <a:chExt cx="1408573" cy="1930398"/>
            </a:xfrm>
          </p:grpSpPr>
          <p:pic>
            <p:nvPicPr>
              <p:cNvPr id="171" name="Picture 75" descr="grow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2658683">
                <a:off x="11260413" y="4379013"/>
                <a:ext cx="179388" cy="979487"/>
              </a:xfrm>
              <a:prstGeom prst="rect">
                <a:avLst/>
              </a:prstGeom>
              <a:noFill/>
            </p:spPr>
          </p:pic>
          <p:pic>
            <p:nvPicPr>
              <p:cNvPr id="173" name="Picture 76" descr="grow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8941317" flipH="1">
                <a:off x="10215836" y="4382188"/>
                <a:ext cx="179388" cy="981074"/>
              </a:xfrm>
              <a:prstGeom prst="rect">
                <a:avLst/>
              </a:prstGeom>
              <a:noFill/>
            </p:spPr>
          </p:pic>
          <p:pic>
            <p:nvPicPr>
              <p:cNvPr id="179" name="Picture 77" descr="grow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8941317" flipH="1">
                <a:off x="11318021" y="3448739"/>
                <a:ext cx="179388" cy="979487"/>
              </a:xfrm>
              <a:prstGeom prst="rect">
                <a:avLst/>
              </a:prstGeom>
              <a:noFill/>
            </p:spPr>
          </p:pic>
          <p:pic>
            <p:nvPicPr>
              <p:cNvPr id="180" name="Picture 78" descr="grow2"/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2658683">
                <a:off x="10088836" y="3432864"/>
                <a:ext cx="180975" cy="979487"/>
              </a:xfrm>
              <a:prstGeom prst="rect">
                <a:avLst/>
              </a:prstGeom>
              <a:noFill/>
            </p:spPr>
          </p:pic>
        </p:grpSp>
        <p:pic>
          <p:nvPicPr>
            <p:cNvPr id="113" name="Picture 56" descr="arrow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470792" flipH="1" flipV="1">
              <a:off x="4131481" y="3100014"/>
              <a:ext cx="561624" cy="1171776"/>
            </a:xfrm>
            <a:prstGeom prst="rect">
              <a:avLst/>
            </a:prstGeom>
            <a:noFill/>
          </p:spPr>
        </p:pic>
        <p:pic>
          <p:nvPicPr>
            <p:cNvPr id="116" name="Picture 53" descr="arrow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665660" flipH="1" flipV="1">
              <a:off x="3958763" y="3396179"/>
              <a:ext cx="1198519" cy="500127"/>
            </a:xfrm>
            <a:prstGeom prst="rect">
              <a:avLst/>
            </a:prstGeom>
            <a:noFill/>
          </p:spPr>
        </p:pic>
        <p:pic>
          <p:nvPicPr>
            <p:cNvPr id="120" name="Picture 53" descr="arrow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665660">
              <a:off x="3817939" y="3409761"/>
              <a:ext cx="1198519" cy="500127"/>
            </a:xfrm>
            <a:prstGeom prst="rect">
              <a:avLst/>
            </a:prstGeom>
            <a:noFill/>
          </p:spPr>
        </p:pic>
        <p:pic>
          <p:nvPicPr>
            <p:cNvPr id="121" name="Picture 56" descr="arrow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470792">
              <a:off x="4264711" y="3051929"/>
              <a:ext cx="561625" cy="1171777"/>
            </a:xfrm>
            <a:prstGeom prst="rect">
              <a:avLst/>
            </a:prstGeom>
            <a:noFill/>
          </p:spPr>
        </p:pic>
        <p:sp>
          <p:nvSpPr>
            <p:cNvPr id="124" name="Rectangle 59"/>
            <p:cNvSpPr>
              <a:spLocks noChangeArrowheads="1"/>
            </p:cNvSpPr>
            <p:nvPr/>
          </p:nvSpPr>
          <p:spPr bwMode="auto">
            <a:xfrm>
              <a:off x="3970737" y="3509656"/>
              <a:ext cx="1007165" cy="2628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spAutoFit/>
            </a:bodyPr>
            <a:lstStyle/>
            <a:p>
              <a:pPr algn="ctr" eaLnBrk="0" hangingPunct="0"/>
              <a:r>
                <a:rPr lang="en-US" altLang="ko-KR" sz="14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True Love</a:t>
              </a:r>
              <a:endParaRPr lang="ko-KR" altLang="en-US" sz="14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5" name="그룹 140"/>
            <p:cNvGrpSpPr/>
            <p:nvPr/>
          </p:nvGrpSpPr>
          <p:grpSpPr>
            <a:xfrm>
              <a:off x="4010764" y="4098281"/>
              <a:ext cx="931808" cy="798515"/>
              <a:chOff x="10252782" y="4782407"/>
              <a:chExt cx="999730" cy="873868"/>
            </a:xfrm>
          </p:grpSpPr>
          <p:pic>
            <p:nvPicPr>
              <p:cNvPr id="128" name="Picture 65" descr="ball00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252782" y="4782407"/>
                <a:ext cx="999730" cy="873868"/>
              </a:xfrm>
              <a:prstGeom prst="rect">
                <a:avLst/>
              </a:prstGeom>
              <a:noFill/>
            </p:spPr>
          </p:pic>
          <p:sp>
            <p:nvSpPr>
              <p:cNvPr id="129" name="Rectangle 66"/>
              <p:cNvSpPr>
                <a:spLocks noChangeArrowheads="1"/>
              </p:cNvSpPr>
              <p:nvPr/>
            </p:nvSpPr>
            <p:spPr bwMode="auto">
              <a:xfrm>
                <a:off x="10387113" y="4912093"/>
                <a:ext cx="766452" cy="60680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altLang="ko-KR" sz="1800" dirty="0" smtClean="0">
                    <a:solidFill>
                      <a:srgbClr val="0000FF"/>
                    </a:solidFill>
                    <a:latin typeface="Impact" pitchFamily="34" charset="0"/>
                    <a:ea typeface="HY헤드라인M" pitchFamily="18" charset="-127"/>
                  </a:rPr>
                  <a:t>True</a:t>
                </a:r>
              </a:p>
              <a:p>
                <a:pPr algn="ctr" eaLnBrk="0" hangingPunct="0"/>
                <a:r>
                  <a:rPr lang="en-US" altLang="ko-KR" sz="1800" dirty="0" smtClean="0">
                    <a:solidFill>
                      <a:srgbClr val="0000FF"/>
                    </a:solidFill>
                    <a:latin typeface="Impact" pitchFamily="34" charset="0"/>
                    <a:ea typeface="HY헤드라인M" pitchFamily="18" charset="-127"/>
                  </a:rPr>
                  <a:t>Family</a:t>
                </a:r>
                <a:endParaRPr lang="ko-KR" altLang="en-US" sz="1800" dirty="0"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6" name="그룹 143"/>
            <p:cNvGrpSpPr/>
            <p:nvPr/>
          </p:nvGrpSpPr>
          <p:grpSpPr>
            <a:xfrm>
              <a:off x="4926926" y="3254854"/>
              <a:ext cx="924381" cy="781787"/>
              <a:chOff x="11358610" y="4000504"/>
              <a:chExt cx="924381" cy="781787"/>
            </a:xfrm>
          </p:grpSpPr>
          <p:pic>
            <p:nvPicPr>
              <p:cNvPr id="130" name="Picture 67" descr="ball00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1358610" y="4000504"/>
                <a:ext cx="901301" cy="781787"/>
              </a:xfrm>
              <a:prstGeom prst="rect">
                <a:avLst/>
              </a:prstGeom>
              <a:noFill/>
            </p:spPr>
          </p:pic>
          <p:sp>
            <p:nvSpPr>
              <p:cNvPr id="131" name="Rectangle 68"/>
              <p:cNvSpPr>
                <a:spLocks noChangeArrowheads="1"/>
              </p:cNvSpPr>
              <p:nvPr/>
            </p:nvSpPr>
            <p:spPr bwMode="auto">
              <a:xfrm>
                <a:off x="11364916" y="4137710"/>
                <a:ext cx="918075" cy="44844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altLang="ko-KR" sz="1400" b="1" dirty="0" err="1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</a:rPr>
                  <a:t>T.Mother</a:t>
                </a:r>
                <a:endParaRPr lang="ko-KR" altLang="en-US" sz="1400" b="1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</a:endParaRPr>
              </a:p>
              <a:p>
                <a:pPr algn="ctr" eaLnBrk="0" hangingPunct="0"/>
                <a:r>
                  <a:rPr lang="en-US" altLang="ko-KR" sz="1400" b="1" dirty="0" err="1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</a:rPr>
                  <a:t>T.Wife</a:t>
                </a:r>
                <a:endParaRPr lang="ko-KR" altLang="en-US" sz="1400" b="1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</p:grpSp>
        <p:grpSp>
          <p:nvGrpSpPr>
            <p:cNvPr id="7" name="그룹 142"/>
            <p:cNvGrpSpPr/>
            <p:nvPr/>
          </p:nvGrpSpPr>
          <p:grpSpPr>
            <a:xfrm>
              <a:off x="3143240" y="3244758"/>
              <a:ext cx="901301" cy="781786"/>
              <a:chOff x="9429784" y="3917838"/>
              <a:chExt cx="901301" cy="781786"/>
            </a:xfrm>
          </p:grpSpPr>
          <p:pic>
            <p:nvPicPr>
              <p:cNvPr id="118" name="Picture 67" descr="ball00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429784" y="3917838"/>
                <a:ext cx="901301" cy="781786"/>
              </a:xfrm>
              <a:prstGeom prst="rect">
                <a:avLst/>
              </a:prstGeom>
              <a:noFill/>
            </p:spPr>
          </p:pic>
          <p:sp>
            <p:nvSpPr>
              <p:cNvPr id="119" name="Rectangle 61"/>
              <p:cNvSpPr>
                <a:spLocks noChangeArrowheads="1"/>
              </p:cNvSpPr>
              <p:nvPr/>
            </p:nvSpPr>
            <p:spPr bwMode="auto">
              <a:xfrm>
                <a:off x="9429784" y="4043451"/>
                <a:ext cx="879344" cy="44844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altLang="ko-KR" sz="1400" b="1" dirty="0" err="1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</a:rPr>
                  <a:t>T.Father</a:t>
                </a:r>
                <a:endParaRPr lang="ko-KR" altLang="en-US" sz="1400" b="1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</a:endParaRPr>
              </a:p>
              <a:p>
                <a:pPr algn="ctr" eaLnBrk="0" hangingPunct="0"/>
                <a:r>
                  <a:rPr lang="en-US" altLang="ko-KR" sz="1400" b="1" dirty="0" err="1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</a:rPr>
                  <a:t>T.Husb</a:t>
                </a:r>
                <a:endParaRPr lang="ko-KR" altLang="en-US" sz="1400" b="1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</p:grpSp>
      </p:grpSp>
      <p:grpSp>
        <p:nvGrpSpPr>
          <p:cNvPr id="8" name="그룹 242"/>
          <p:cNvGrpSpPr/>
          <p:nvPr/>
        </p:nvGrpSpPr>
        <p:grpSpPr>
          <a:xfrm>
            <a:off x="5887543" y="3146097"/>
            <a:ext cx="3113616" cy="2571768"/>
            <a:chOff x="6143636" y="2924854"/>
            <a:chExt cx="2684987" cy="2218658"/>
          </a:xfrm>
        </p:grpSpPr>
        <p:grpSp>
          <p:nvGrpSpPr>
            <p:cNvPr id="9" name="그룹 180"/>
            <p:cNvGrpSpPr/>
            <p:nvPr/>
          </p:nvGrpSpPr>
          <p:grpSpPr>
            <a:xfrm>
              <a:off x="6797925" y="2924854"/>
              <a:ext cx="1408573" cy="1930398"/>
              <a:chOff x="10088836" y="3432864"/>
              <a:chExt cx="1408573" cy="1930398"/>
            </a:xfrm>
          </p:grpSpPr>
          <p:pic>
            <p:nvPicPr>
              <p:cNvPr id="207" name="Picture 75" descr="grow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2658683">
                <a:off x="11260413" y="4379013"/>
                <a:ext cx="179388" cy="979487"/>
              </a:xfrm>
              <a:prstGeom prst="rect">
                <a:avLst/>
              </a:prstGeom>
              <a:noFill/>
            </p:spPr>
          </p:pic>
          <p:pic>
            <p:nvPicPr>
              <p:cNvPr id="208" name="Picture 76" descr="grow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8941317" flipH="1">
                <a:off x="10215836" y="4382188"/>
                <a:ext cx="179388" cy="981074"/>
              </a:xfrm>
              <a:prstGeom prst="rect">
                <a:avLst/>
              </a:prstGeom>
              <a:noFill/>
            </p:spPr>
          </p:pic>
          <p:pic>
            <p:nvPicPr>
              <p:cNvPr id="209" name="Picture 77" descr="grow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8941317" flipH="1">
                <a:off x="11318021" y="3448739"/>
                <a:ext cx="179388" cy="979487"/>
              </a:xfrm>
              <a:prstGeom prst="rect">
                <a:avLst/>
              </a:prstGeom>
              <a:noFill/>
            </p:spPr>
          </p:pic>
          <p:pic>
            <p:nvPicPr>
              <p:cNvPr id="210" name="Picture 78" descr="grow2"/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2658683">
                <a:off x="10088836" y="3432864"/>
                <a:ext cx="180975" cy="979487"/>
              </a:xfrm>
              <a:prstGeom prst="rect">
                <a:avLst/>
              </a:prstGeom>
              <a:noFill/>
            </p:spPr>
          </p:pic>
        </p:grpSp>
        <p:pic>
          <p:nvPicPr>
            <p:cNvPr id="185" name="Picture 56" descr="arrow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470792" flipH="1" flipV="1">
              <a:off x="7131877" y="3346730"/>
              <a:ext cx="561624" cy="1171776"/>
            </a:xfrm>
            <a:prstGeom prst="rect">
              <a:avLst/>
            </a:prstGeom>
            <a:noFill/>
          </p:spPr>
        </p:pic>
        <p:pic>
          <p:nvPicPr>
            <p:cNvPr id="186" name="Picture 53" descr="arrow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665660" flipH="1" flipV="1">
              <a:off x="6959159" y="3642895"/>
              <a:ext cx="1198519" cy="500127"/>
            </a:xfrm>
            <a:prstGeom prst="rect">
              <a:avLst/>
            </a:prstGeom>
            <a:noFill/>
          </p:spPr>
        </p:pic>
        <p:pic>
          <p:nvPicPr>
            <p:cNvPr id="187" name="Picture 53" descr="arrow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665660">
              <a:off x="6818335" y="3656477"/>
              <a:ext cx="1198519" cy="500127"/>
            </a:xfrm>
            <a:prstGeom prst="rect">
              <a:avLst/>
            </a:prstGeom>
            <a:noFill/>
          </p:spPr>
        </p:pic>
        <p:pic>
          <p:nvPicPr>
            <p:cNvPr id="188" name="Picture 56" descr="arrow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470792">
              <a:off x="7265107" y="3298645"/>
              <a:ext cx="561625" cy="1171777"/>
            </a:xfrm>
            <a:prstGeom prst="rect">
              <a:avLst/>
            </a:prstGeom>
            <a:noFill/>
          </p:spPr>
        </p:pic>
        <p:sp>
          <p:nvSpPr>
            <p:cNvPr id="189" name="Rectangle 59"/>
            <p:cNvSpPr>
              <a:spLocks noChangeArrowheads="1"/>
            </p:cNvSpPr>
            <p:nvPr/>
          </p:nvSpPr>
          <p:spPr bwMode="auto">
            <a:xfrm>
              <a:off x="6996240" y="3768184"/>
              <a:ext cx="978587" cy="2633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spAutoFit/>
            </a:bodyPr>
            <a:lstStyle/>
            <a:p>
              <a:pPr algn="ctr" eaLnBrk="0" hangingPunct="0"/>
              <a:r>
                <a:rPr lang="en-US" altLang="ko-KR" sz="14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True Love</a:t>
              </a:r>
              <a:endParaRPr lang="ko-KR" altLang="en-US" sz="14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10" name="그룹 140"/>
            <p:cNvGrpSpPr/>
            <p:nvPr/>
          </p:nvGrpSpPr>
          <p:grpSpPr>
            <a:xfrm>
              <a:off x="6996646" y="4344997"/>
              <a:ext cx="931808" cy="798515"/>
              <a:chOff x="10237210" y="4782407"/>
              <a:chExt cx="999730" cy="873868"/>
            </a:xfrm>
          </p:grpSpPr>
          <p:pic>
            <p:nvPicPr>
              <p:cNvPr id="205" name="Picture 65" descr="ball00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237210" y="4782407"/>
                <a:ext cx="999730" cy="873868"/>
              </a:xfrm>
              <a:prstGeom prst="rect">
                <a:avLst/>
              </a:prstGeom>
              <a:noFill/>
            </p:spPr>
          </p:pic>
          <p:sp>
            <p:nvSpPr>
              <p:cNvPr id="206" name="Rectangle 66"/>
              <p:cNvSpPr>
                <a:spLocks noChangeArrowheads="1"/>
              </p:cNvSpPr>
              <p:nvPr/>
            </p:nvSpPr>
            <p:spPr bwMode="auto">
              <a:xfrm>
                <a:off x="10335757" y="5042736"/>
                <a:ext cx="790489" cy="28815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altLang="ko-KR" sz="1400" b="1" dirty="0" smtClean="0">
                    <a:solidFill>
                      <a:srgbClr val="0000FF"/>
                    </a:solidFill>
                    <a:latin typeface="HY헤드라인M" pitchFamily="18" charset="-127"/>
                    <a:ea typeface="HY헤드라인M" pitchFamily="18" charset="-127"/>
                  </a:rPr>
                  <a:t>Cosmos</a:t>
                </a:r>
              </a:p>
            </p:txBody>
          </p:sp>
        </p:grpSp>
        <p:grpSp>
          <p:nvGrpSpPr>
            <p:cNvPr id="11" name="그룹 143"/>
            <p:cNvGrpSpPr/>
            <p:nvPr/>
          </p:nvGrpSpPr>
          <p:grpSpPr>
            <a:xfrm>
              <a:off x="7927322" y="3501570"/>
              <a:ext cx="901301" cy="781787"/>
              <a:chOff x="11358610" y="4000504"/>
              <a:chExt cx="901301" cy="781787"/>
            </a:xfrm>
          </p:grpSpPr>
          <p:pic>
            <p:nvPicPr>
              <p:cNvPr id="203" name="Picture 67" descr="ball00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1358610" y="4000504"/>
                <a:ext cx="901301" cy="781787"/>
              </a:xfrm>
              <a:prstGeom prst="rect">
                <a:avLst/>
              </a:prstGeom>
              <a:noFill/>
            </p:spPr>
          </p:pic>
          <p:sp>
            <p:nvSpPr>
              <p:cNvPr id="204" name="Rectangle 68"/>
              <p:cNvSpPr>
                <a:spLocks noChangeArrowheads="1"/>
              </p:cNvSpPr>
              <p:nvPr/>
            </p:nvSpPr>
            <p:spPr bwMode="auto">
              <a:xfrm>
                <a:off x="11459234" y="4151220"/>
                <a:ext cx="720195" cy="44916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altLang="ko-KR" sz="1400" b="1" dirty="0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</a:rPr>
                  <a:t>All</a:t>
                </a:r>
              </a:p>
              <a:p>
                <a:pPr algn="ctr" eaLnBrk="0" hangingPunct="0"/>
                <a:r>
                  <a:rPr lang="en-US" altLang="ko-KR" sz="1400" b="1" dirty="0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</a:rPr>
                  <a:t>Things</a:t>
                </a:r>
                <a:endParaRPr lang="ko-KR" altLang="en-US" sz="1400" b="1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</p:grpSp>
        <p:grpSp>
          <p:nvGrpSpPr>
            <p:cNvPr id="12" name="그룹 142"/>
            <p:cNvGrpSpPr/>
            <p:nvPr/>
          </p:nvGrpSpPr>
          <p:grpSpPr>
            <a:xfrm>
              <a:off x="6143636" y="3491474"/>
              <a:ext cx="901301" cy="781786"/>
              <a:chOff x="9429784" y="3917838"/>
              <a:chExt cx="901301" cy="781786"/>
            </a:xfrm>
          </p:grpSpPr>
          <p:pic>
            <p:nvPicPr>
              <p:cNvPr id="201" name="Picture 67" descr="ball00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429784" y="3917838"/>
                <a:ext cx="901301" cy="781786"/>
              </a:xfrm>
              <a:prstGeom prst="rect">
                <a:avLst/>
              </a:prstGeom>
              <a:noFill/>
            </p:spPr>
          </p:pic>
          <p:sp>
            <p:nvSpPr>
              <p:cNvPr id="202" name="Rectangle 61"/>
              <p:cNvSpPr>
                <a:spLocks noChangeArrowheads="1"/>
              </p:cNvSpPr>
              <p:nvPr/>
            </p:nvSpPr>
            <p:spPr bwMode="auto">
              <a:xfrm>
                <a:off x="9455882" y="4086993"/>
                <a:ext cx="854280" cy="44916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altLang="ko-KR" sz="1400" b="1" dirty="0" err="1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</a:rPr>
                  <a:t>T.Parent</a:t>
                </a:r>
                <a:endParaRPr lang="ko-KR" altLang="en-US" sz="1400" b="1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</a:endParaRPr>
              </a:p>
              <a:p>
                <a:pPr algn="ctr" eaLnBrk="0" hangingPunct="0"/>
                <a:r>
                  <a:rPr lang="en-US" altLang="ko-KR" sz="1400" b="1" dirty="0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</a:rPr>
                  <a:t>T.H&amp;W</a:t>
                </a:r>
                <a:endParaRPr lang="en-US" altLang="ko-KR" sz="1400" b="1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</p:grpSp>
      </p:grpSp>
      <p:grpSp>
        <p:nvGrpSpPr>
          <p:cNvPr id="13" name="그룹 240"/>
          <p:cNvGrpSpPr/>
          <p:nvPr/>
        </p:nvGrpSpPr>
        <p:grpSpPr>
          <a:xfrm>
            <a:off x="142844" y="3003221"/>
            <a:ext cx="3143272" cy="2571768"/>
            <a:chOff x="142844" y="2924854"/>
            <a:chExt cx="2684987" cy="2218658"/>
          </a:xfrm>
        </p:grpSpPr>
        <p:grpSp>
          <p:nvGrpSpPr>
            <p:cNvPr id="14" name="그룹 180"/>
            <p:cNvGrpSpPr/>
            <p:nvPr/>
          </p:nvGrpSpPr>
          <p:grpSpPr>
            <a:xfrm>
              <a:off x="797133" y="2924854"/>
              <a:ext cx="1408573" cy="1930398"/>
              <a:chOff x="10088836" y="3432864"/>
              <a:chExt cx="1408573" cy="1930398"/>
            </a:xfrm>
          </p:grpSpPr>
          <p:pic>
            <p:nvPicPr>
              <p:cNvPr id="235" name="Picture 75" descr="grow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2658683">
                <a:off x="11260413" y="4379013"/>
                <a:ext cx="179388" cy="979487"/>
              </a:xfrm>
              <a:prstGeom prst="rect">
                <a:avLst/>
              </a:prstGeom>
              <a:noFill/>
            </p:spPr>
          </p:pic>
          <p:pic>
            <p:nvPicPr>
              <p:cNvPr id="236" name="Picture 76" descr="grow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8941317" flipH="1">
                <a:off x="10215836" y="4382188"/>
                <a:ext cx="179388" cy="981074"/>
              </a:xfrm>
              <a:prstGeom prst="rect">
                <a:avLst/>
              </a:prstGeom>
              <a:noFill/>
            </p:spPr>
          </p:pic>
          <p:pic>
            <p:nvPicPr>
              <p:cNvPr id="237" name="Picture 77" descr="grow2"/>
              <p:cNvPicPr>
                <a:picLocks noChangeAspect="1" noChangeArrowheads="1" noCrop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8941317" flipH="1">
                <a:off x="11318021" y="3448739"/>
                <a:ext cx="179388" cy="979487"/>
              </a:xfrm>
              <a:prstGeom prst="rect">
                <a:avLst/>
              </a:prstGeom>
              <a:noFill/>
            </p:spPr>
          </p:pic>
          <p:pic>
            <p:nvPicPr>
              <p:cNvPr id="238" name="Picture 78" descr="grow2"/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2658683">
                <a:off x="10088836" y="3432864"/>
                <a:ext cx="180975" cy="979487"/>
              </a:xfrm>
              <a:prstGeom prst="rect">
                <a:avLst/>
              </a:prstGeom>
              <a:noFill/>
            </p:spPr>
          </p:pic>
        </p:grpSp>
        <p:pic>
          <p:nvPicPr>
            <p:cNvPr id="213" name="Picture 56" descr="arrow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470792" flipH="1" flipV="1">
              <a:off x="1131085" y="3346730"/>
              <a:ext cx="561624" cy="1171776"/>
            </a:xfrm>
            <a:prstGeom prst="rect">
              <a:avLst/>
            </a:prstGeom>
            <a:noFill/>
          </p:spPr>
        </p:pic>
        <p:pic>
          <p:nvPicPr>
            <p:cNvPr id="214" name="Picture 53" descr="arrow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665660" flipH="1" flipV="1">
              <a:off x="958367" y="3642895"/>
              <a:ext cx="1198519" cy="500127"/>
            </a:xfrm>
            <a:prstGeom prst="rect">
              <a:avLst/>
            </a:prstGeom>
            <a:noFill/>
          </p:spPr>
        </p:pic>
        <p:pic>
          <p:nvPicPr>
            <p:cNvPr id="215" name="Picture 53" descr="arrow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665660">
              <a:off x="817543" y="3656477"/>
              <a:ext cx="1198519" cy="500127"/>
            </a:xfrm>
            <a:prstGeom prst="rect">
              <a:avLst/>
            </a:prstGeom>
            <a:noFill/>
          </p:spPr>
        </p:pic>
        <p:pic>
          <p:nvPicPr>
            <p:cNvPr id="216" name="Picture 56" descr="arrow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470792">
              <a:off x="1264315" y="3298645"/>
              <a:ext cx="561625" cy="1171777"/>
            </a:xfrm>
            <a:prstGeom prst="rect">
              <a:avLst/>
            </a:prstGeom>
            <a:noFill/>
          </p:spPr>
        </p:pic>
        <p:sp>
          <p:nvSpPr>
            <p:cNvPr id="217" name="Rectangle 59"/>
            <p:cNvSpPr>
              <a:spLocks noChangeArrowheads="1"/>
            </p:cNvSpPr>
            <p:nvPr/>
          </p:nvSpPr>
          <p:spPr bwMode="auto">
            <a:xfrm>
              <a:off x="950788" y="3744636"/>
              <a:ext cx="1007149" cy="2633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spAutoFit/>
            </a:bodyPr>
            <a:lstStyle/>
            <a:p>
              <a:pPr algn="ctr" eaLnBrk="0" hangingPunct="0"/>
              <a:r>
                <a:rPr lang="en-US" altLang="ko-KR" sz="14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True Love</a:t>
              </a:r>
              <a:endParaRPr lang="ko-KR" altLang="en-US" sz="14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15" name="그룹 140"/>
            <p:cNvGrpSpPr/>
            <p:nvPr/>
          </p:nvGrpSpPr>
          <p:grpSpPr>
            <a:xfrm>
              <a:off x="995853" y="4344997"/>
              <a:ext cx="931808" cy="798515"/>
              <a:chOff x="10237210" y="4782407"/>
              <a:chExt cx="999730" cy="873868"/>
            </a:xfrm>
          </p:grpSpPr>
          <p:pic>
            <p:nvPicPr>
              <p:cNvPr id="233" name="Picture 65" descr="ball00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237210" y="4782407"/>
                <a:ext cx="999730" cy="873868"/>
              </a:xfrm>
              <a:prstGeom prst="rect">
                <a:avLst/>
              </a:prstGeom>
              <a:noFill/>
            </p:spPr>
          </p:pic>
          <p:sp>
            <p:nvSpPr>
              <p:cNvPr id="234" name="Rectangle 66"/>
              <p:cNvSpPr>
                <a:spLocks noChangeArrowheads="1"/>
              </p:cNvSpPr>
              <p:nvPr/>
            </p:nvSpPr>
            <p:spPr bwMode="auto">
              <a:xfrm>
                <a:off x="10456130" y="4937821"/>
                <a:ext cx="559727" cy="60778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altLang="ko-KR" sz="1800" dirty="0" smtClean="0">
                    <a:solidFill>
                      <a:srgbClr val="0000FF"/>
                    </a:solidFill>
                    <a:latin typeface="Impact" pitchFamily="34" charset="0"/>
                    <a:ea typeface="HY헤드라인M" pitchFamily="18" charset="-127"/>
                  </a:rPr>
                  <a:t>True</a:t>
                </a:r>
              </a:p>
              <a:p>
                <a:pPr algn="ctr" eaLnBrk="0" hangingPunct="0"/>
                <a:r>
                  <a:rPr lang="en-US" altLang="ko-KR" sz="1800" dirty="0" smtClean="0">
                    <a:solidFill>
                      <a:srgbClr val="0000FF"/>
                    </a:solidFill>
                    <a:latin typeface="Impact" pitchFamily="34" charset="0"/>
                    <a:ea typeface="HY헤드라인M" pitchFamily="18" charset="-127"/>
                  </a:rPr>
                  <a:t>Self</a:t>
                </a:r>
                <a:endParaRPr lang="ko-KR" altLang="en-US" sz="1800" dirty="0"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16" name="그룹 143"/>
            <p:cNvGrpSpPr/>
            <p:nvPr/>
          </p:nvGrpSpPr>
          <p:grpSpPr>
            <a:xfrm>
              <a:off x="1926530" y="3501570"/>
              <a:ext cx="901301" cy="781787"/>
              <a:chOff x="11358610" y="4000504"/>
              <a:chExt cx="901301" cy="781787"/>
            </a:xfrm>
          </p:grpSpPr>
          <p:pic>
            <p:nvPicPr>
              <p:cNvPr id="231" name="Picture 67" descr="ball00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1358610" y="4000504"/>
                <a:ext cx="901301" cy="781787"/>
              </a:xfrm>
              <a:prstGeom prst="rect">
                <a:avLst/>
              </a:prstGeom>
              <a:noFill/>
            </p:spPr>
          </p:pic>
          <p:sp>
            <p:nvSpPr>
              <p:cNvPr id="232" name="Rectangle 68"/>
              <p:cNvSpPr>
                <a:spLocks noChangeArrowheads="1"/>
              </p:cNvSpPr>
              <p:nvPr/>
            </p:nvSpPr>
            <p:spPr bwMode="auto">
              <a:xfrm>
                <a:off x="11489643" y="4137710"/>
                <a:ext cx="638088" cy="44916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altLang="ko-KR" sz="1400" b="1" dirty="0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</a:rPr>
                  <a:t>Body</a:t>
                </a:r>
                <a:endParaRPr lang="en-US" altLang="ko-KR" sz="1400" b="1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</a:endParaRPr>
              </a:p>
              <a:p>
                <a:pPr algn="ctr" eaLnBrk="0" hangingPunct="0"/>
                <a:r>
                  <a:rPr lang="en-US" altLang="ko-KR" sz="1400" b="1" dirty="0" err="1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</a:rPr>
                  <a:t>P.Self</a:t>
                </a:r>
                <a:endParaRPr lang="ko-KR" altLang="en-US" sz="1400" b="1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</p:grpSp>
        <p:grpSp>
          <p:nvGrpSpPr>
            <p:cNvPr id="17" name="그룹 142"/>
            <p:cNvGrpSpPr/>
            <p:nvPr/>
          </p:nvGrpSpPr>
          <p:grpSpPr>
            <a:xfrm>
              <a:off x="142844" y="3491474"/>
              <a:ext cx="901301" cy="781786"/>
              <a:chOff x="9429784" y="3917838"/>
              <a:chExt cx="901301" cy="781786"/>
            </a:xfrm>
          </p:grpSpPr>
          <p:pic>
            <p:nvPicPr>
              <p:cNvPr id="229" name="Picture 67" descr="ball00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429784" y="3917838"/>
                <a:ext cx="901301" cy="781786"/>
              </a:xfrm>
              <a:prstGeom prst="rect">
                <a:avLst/>
              </a:prstGeom>
              <a:noFill/>
            </p:spPr>
          </p:pic>
          <p:sp>
            <p:nvSpPr>
              <p:cNvPr id="230" name="Rectangle 61"/>
              <p:cNvSpPr>
                <a:spLocks noChangeArrowheads="1"/>
              </p:cNvSpPr>
              <p:nvPr/>
            </p:nvSpPr>
            <p:spPr bwMode="auto">
              <a:xfrm>
                <a:off x="9557211" y="4065169"/>
                <a:ext cx="643565" cy="44916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altLang="ko-KR" sz="1400" b="1" dirty="0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</a:rPr>
                  <a:t>Mind</a:t>
                </a:r>
                <a:endParaRPr lang="en-US" altLang="ko-KR" sz="1400" b="1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</a:endParaRPr>
              </a:p>
              <a:p>
                <a:pPr algn="ctr" eaLnBrk="0" hangingPunct="0"/>
                <a:r>
                  <a:rPr lang="en-US" altLang="ko-KR" sz="1400" b="1" dirty="0" err="1" smtClean="0">
                    <a:solidFill>
                      <a:srgbClr val="0000FF"/>
                    </a:solidFill>
                    <a:latin typeface="HY견고딕" pitchFamily="18" charset="-127"/>
                    <a:ea typeface="HY견고딕" pitchFamily="18" charset="-127"/>
                  </a:rPr>
                  <a:t>S.Self</a:t>
                </a:r>
                <a:endParaRPr lang="ko-KR" altLang="en-US" sz="1400" b="1" dirty="0">
                  <a:solidFill>
                    <a:srgbClr val="0000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</p:grpSp>
      </p:grpSp>
      <p:grpSp>
        <p:nvGrpSpPr>
          <p:cNvPr id="18" name="그룹 136"/>
          <p:cNvGrpSpPr/>
          <p:nvPr/>
        </p:nvGrpSpPr>
        <p:grpSpPr>
          <a:xfrm>
            <a:off x="1171855" y="2681624"/>
            <a:ext cx="951873" cy="872211"/>
            <a:chOff x="-1064411" y="2762614"/>
            <a:chExt cx="783266" cy="727507"/>
          </a:xfrm>
        </p:grpSpPr>
        <p:pic>
          <p:nvPicPr>
            <p:cNvPr id="222" name="Picture 86" descr="ball00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1064411" y="2762614"/>
              <a:ext cx="783266" cy="727507"/>
            </a:xfrm>
            <a:prstGeom prst="rect">
              <a:avLst/>
            </a:prstGeom>
            <a:noFill/>
          </p:spPr>
        </p:pic>
        <p:sp>
          <p:nvSpPr>
            <p:cNvPr id="224" name="Rectangle 90"/>
            <p:cNvSpPr>
              <a:spLocks noChangeArrowheads="1"/>
            </p:cNvSpPr>
            <p:nvPr/>
          </p:nvSpPr>
          <p:spPr bwMode="auto">
            <a:xfrm>
              <a:off x="-992183" y="2937093"/>
              <a:ext cx="632409" cy="3337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altLang="ko-KR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God</a:t>
              </a:r>
              <a:endParaRPr lang="ko-KR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19" name="그룹 138"/>
          <p:cNvGrpSpPr/>
          <p:nvPr/>
        </p:nvGrpSpPr>
        <p:grpSpPr>
          <a:xfrm>
            <a:off x="4147623" y="2352646"/>
            <a:ext cx="975643" cy="880778"/>
            <a:chOff x="-1097464" y="2728146"/>
            <a:chExt cx="814514" cy="756530"/>
          </a:xfrm>
        </p:grpSpPr>
        <p:pic>
          <p:nvPicPr>
            <p:cNvPr id="140" name="Picture 86" descr="ball00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1097464" y="2728146"/>
              <a:ext cx="814514" cy="756530"/>
            </a:xfrm>
            <a:prstGeom prst="rect">
              <a:avLst/>
            </a:prstGeom>
            <a:noFill/>
          </p:spPr>
        </p:pic>
        <p:sp>
          <p:nvSpPr>
            <p:cNvPr id="146" name="Rectangle 90"/>
            <p:cNvSpPr>
              <a:spLocks noChangeArrowheads="1"/>
            </p:cNvSpPr>
            <p:nvPr/>
          </p:nvSpPr>
          <p:spPr bwMode="auto">
            <a:xfrm>
              <a:off x="-972243" y="2913647"/>
              <a:ext cx="543428" cy="3436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altLang="ko-KR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God</a:t>
              </a:r>
              <a:endParaRPr lang="ko-KR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20" name="그룹 146"/>
          <p:cNvGrpSpPr/>
          <p:nvPr/>
        </p:nvGrpSpPr>
        <p:grpSpPr>
          <a:xfrm>
            <a:off x="6943102" y="2735930"/>
            <a:ext cx="1012873" cy="916263"/>
            <a:chOff x="-1131793" y="2701191"/>
            <a:chExt cx="834796" cy="775371"/>
          </a:xfrm>
        </p:grpSpPr>
        <p:pic>
          <p:nvPicPr>
            <p:cNvPr id="148" name="Picture 86" descr="ball00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1131793" y="2701191"/>
              <a:ext cx="834796" cy="775371"/>
            </a:xfrm>
            <a:prstGeom prst="rect">
              <a:avLst/>
            </a:prstGeom>
            <a:noFill/>
          </p:spPr>
        </p:pic>
        <p:sp>
          <p:nvSpPr>
            <p:cNvPr id="154" name="Rectangle 90"/>
            <p:cNvSpPr>
              <a:spLocks noChangeArrowheads="1"/>
            </p:cNvSpPr>
            <p:nvPr/>
          </p:nvSpPr>
          <p:spPr bwMode="auto">
            <a:xfrm>
              <a:off x="-1008842" y="2898474"/>
              <a:ext cx="602346" cy="3385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altLang="ko-KR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cs typeface="Arial Unicode MS" pitchFamily="50" charset="-127"/>
                </a:rPr>
                <a:t>God</a:t>
              </a:r>
              <a:endParaRPr lang="ko-KR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Arial Unicode MS" pitchFamily="50" charset="-127"/>
              </a:endParaRPr>
            </a:p>
          </p:txBody>
        </p:sp>
      </p:grpSp>
      <p:sp>
        <p:nvSpPr>
          <p:cNvPr id="109" name="Rectangle 5"/>
          <p:cNvSpPr>
            <a:spLocks noChangeArrowheads="1"/>
          </p:cNvSpPr>
          <p:nvPr/>
        </p:nvSpPr>
        <p:spPr bwMode="auto">
          <a:xfrm>
            <a:off x="768037" y="5517232"/>
            <a:ext cx="236314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Child of God</a:t>
            </a:r>
          </a:p>
          <a:p>
            <a:r>
              <a:rPr lang="en-US" altLang="ko-KR" sz="14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Image of God</a:t>
            </a:r>
          </a:p>
          <a:p>
            <a:r>
              <a:rPr lang="en-US" altLang="ko-KR" sz="14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Temple of God</a:t>
            </a:r>
          </a:p>
          <a:p>
            <a:r>
              <a:rPr lang="en-US" altLang="ko-KR" sz="14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Substantial Object </a:t>
            </a:r>
            <a:r>
              <a:rPr lang="en-US" altLang="ko-KR" sz="14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of God</a:t>
            </a:r>
          </a:p>
          <a:p>
            <a:r>
              <a:rPr lang="en-US" altLang="ko-KR" sz="14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en-US" altLang="ko-KR" sz="1400" baseline="300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nd</a:t>
            </a:r>
            <a:r>
              <a:rPr lang="en-US" altLang="ko-KR" sz="14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God</a:t>
            </a:r>
          </a:p>
        </p:txBody>
      </p:sp>
      <p:sp>
        <p:nvSpPr>
          <p:cNvPr id="132" name="Rectangle 6"/>
          <p:cNvSpPr>
            <a:spLocks noChangeArrowheads="1"/>
          </p:cNvSpPr>
          <p:nvPr/>
        </p:nvSpPr>
        <p:spPr bwMode="auto">
          <a:xfrm>
            <a:off x="6143636" y="5692452"/>
            <a:ext cx="26324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Human: Seek/Real. of Values</a:t>
            </a:r>
          </a:p>
          <a:p>
            <a:r>
              <a:rPr lang="en-US" altLang="ko-KR" sz="14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       (</a:t>
            </a:r>
            <a:r>
              <a:rPr lang="en-US" altLang="ko-KR" sz="1400" dirty="0" err="1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T.Owner</a:t>
            </a:r>
            <a:r>
              <a:rPr lang="en-US" altLang="ko-KR" sz="14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: T,G,B)</a:t>
            </a:r>
          </a:p>
          <a:p>
            <a:r>
              <a:rPr lang="en-US" altLang="ko-KR" sz="1400" dirty="0" err="1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A.Things</a:t>
            </a:r>
            <a:r>
              <a:rPr lang="en-US" altLang="ko-KR" sz="14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: 2</a:t>
            </a:r>
            <a:r>
              <a:rPr lang="en-US" altLang="ko-KR" sz="1400" baseline="300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nd</a:t>
            </a:r>
            <a:r>
              <a:rPr lang="en-US" altLang="ko-KR" sz="14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Self of Human</a:t>
            </a:r>
          </a:p>
          <a:p>
            <a:r>
              <a:rPr lang="en-US" altLang="ko-KR" sz="14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       Heavenly Environment</a:t>
            </a:r>
          </a:p>
        </p:txBody>
      </p:sp>
      <p:sp>
        <p:nvSpPr>
          <p:cNvPr id="133" name="Rectangle 9"/>
          <p:cNvSpPr>
            <a:spLocks noChangeArrowheads="1"/>
          </p:cNvSpPr>
          <p:nvPr/>
        </p:nvSpPr>
        <p:spPr bwMode="auto">
          <a:xfrm>
            <a:off x="3367403" y="6165304"/>
            <a:ext cx="25619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4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4 Great Heart/Love</a:t>
            </a:r>
          </a:p>
          <a:p>
            <a:pPr algn="ctr"/>
            <a:r>
              <a:rPr lang="en-US" altLang="ko-KR" sz="14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True Parent/Teacher/Owner</a:t>
            </a:r>
          </a:p>
        </p:txBody>
      </p:sp>
      <p:sp>
        <p:nvSpPr>
          <p:cNvPr id="105" name="직사각형 104"/>
          <p:cNvSpPr/>
          <p:nvPr/>
        </p:nvSpPr>
        <p:spPr>
          <a:xfrm>
            <a:off x="334905" y="908720"/>
            <a:ext cx="8629583" cy="584775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 smtClean="0">
                <a:ln w="900" cmpd="sng">
                  <a:solidFill>
                    <a:srgbClr val="00999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9999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009999">
                      <a:satMod val="190000"/>
                      <a:tint val="100000"/>
                      <a:alpha val="74000"/>
                    </a:srgb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3GBs</a:t>
            </a:r>
            <a:r>
              <a:rPr lang="en-US" altLang="ko-KR" sz="2400" b="1" dirty="0" smtClean="0">
                <a:ln w="900" cmpd="sng">
                  <a:solidFill>
                    <a:srgbClr val="00999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9999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009999">
                      <a:satMod val="190000"/>
                      <a:tint val="100000"/>
                      <a:alpha val="74000"/>
                    </a:srgb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(Structure of CIG) </a:t>
            </a:r>
            <a:r>
              <a:rPr lang="en-US" altLang="ko-KR" sz="3200" b="1" dirty="0" smtClean="0">
                <a:ln w="900" cmpd="sng">
                  <a:solidFill>
                    <a:srgbClr val="00999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9999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009999">
                      <a:satMod val="190000"/>
                      <a:tint val="100000"/>
                      <a:alpha val="74000"/>
                    </a:srgb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are</a:t>
            </a:r>
            <a:r>
              <a:rPr lang="ko-KR" altLang="en-US" sz="3200" b="1" dirty="0" smtClean="0">
                <a:ln w="900" cmpd="sng">
                  <a:solidFill>
                    <a:srgbClr val="00999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9999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009999">
                      <a:satMod val="190000"/>
                      <a:tint val="100000"/>
                      <a:alpha val="74000"/>
                    </a:srgb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 </a:t>
            </a:r>
            <a:r>
              <a:rPr lang="en-US" altLang="ko-KR" sz="3200" b="1" dirty="0" smtClean="0">
                <a:ln w="900" cmpd="sng">
                  <a:solidFill>
                    <a:srgbClr val="00999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9999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009999">
                      <a:satMod val="190000"/>
                      <a:tint val="100000"/>
                      <a:alpha val="74000"/>
                    </a:srgbClr>
                  </a:innerShdw>
                </a:effectLst>
                <a:latin typeface="HY수평선B" pitchFamily="18" charset="-127"/>
                <a:ea typeface="HY수평선B" pitchFamily="18" charset="-127"/>
                <a:sym typeface="Wingdings"/>
              </a:rPr>
              <a:t>only through TPs</a:t>
            </a:r>
          </a:p>
        </p:txBody>
      </p:sp>
      <p:sp>
        <p:nvSpPr>
          <p:cNvPr id="106" name="Text Box 140"/>
          <p:cNvSpPr txBox="1">
            <a:spLocks noChangeArrowheads="1"/>
          </p:cNvSpPr>
          <p:nvPr/>
        </p:nvSpPr>
        <p:spPr bwMode="auto">
          <a:xfrm>
            <a:off x="70867" y="0"/>
            <a:ext cx="910964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atinLnBrk="0">
              <a:defRPr/>
            </a:pPr>
            <a:r>
              <a:rPr kumimoji="0" lang="en-US" altLang="ko-KR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What to do? : </a:t>
            </a:r>
            <a:r>
              <a:rPr kumimoji="0" lang="en-US" altLang="ko-K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We should inherit TP</a:t>
            </a:r>
            <a:r>
              <a:rPr kumimoji="0" lang="en-US" altLang="ko-K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kumimoji="0" lang="en-US" altLang="ko-K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s Life </a:t>
            </a:r>
            <a:endParaRPr kumimoji="0" lang="ko-KR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7" name="직사각형 106"/>
          <p:cNvSpPr/>
          <p:nvPr/>
        </p:nvSpPr>
        <p:spPr>
          <a:xfrm>
            <a:off x="169252" y="2052137"/>
            <a:ext cx="311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800" b="1" dirty="0" smtClean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Inheriting True Parents</a:t>
            </a:r>
            <a:r>
              <a:rPr lang="en-US" altLang="ko-KR" sz="1800" b="1" dirty="0" smtClean="0">
                <a:solidFill>
                  <a:srgbClr val="FF99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lang="en-US" altLang="ko-KR" sz="1800" b="1" dirty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endParaRPr lang="en-US" altLang="ko-KR" sz="1800" b="1" dirty="0" smtClean="0">
              <a:solidFill>
                <a:srgbClr val="FF99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en-US" altLang="ko-KR" sz="1800" b="1" dirty="0" smtClean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en-US" altLang="ko-KR" sz="1800" b="1" baseline="30000" dirty="0" smtClean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st</a:t>
            </a:r>
            <a:r>
              <a:rPr lang="en-US" altLang="ko-KR" sz="1800" b="1" dirty="0" smtClean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 Blessing Life</a:t>
            </a:r>
            <a:endParaRPr lang="ko-KR" altLang="en-US" sz="1800" b="1" dirty="0">
              <a:solidFill>
                <a:srgbClr val="FF99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8" name="직사각형 107"/>
          <p:cNvSpPr/>
          <p:nvPr/>
        </p:nvSpPr>
        <p:spPr>
          <a:xfrm>
            <a:off x="3101939" y="1629620"/>
            <a:ext cx="312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800" b="1" dirty="0" smtClean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Inheriting </a:t>
            </a:r>
            <a:r>
              <a:rPr lang="en-US" altLang="ko-KR" sz="1800" b="1" dirty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True Parents</a:t>
            </a:r>
            <a:r>
              <a:rPr lang="en-US" altLang="ko-KR" sz="1800" b="1" dirty="0">
                <a:solidFill>
                  <a:srgbClr val="FF99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lang="en-US" altLang="ko-KR" sz="1800" b="1" dirty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endParaRPr lang="en-US" altLang="ko-KR" sz="1800" b="1" dirty="0" smtClean="0">
              <a:solidFill>
                <a:srgbClr val="FF99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en-US" altLang="ko-KR" sz="1800" b="1" dirty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en-US" altLang="ko-KR" sz="1800" b="1" baseline="30000" dirty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nd</a:t>
            </a:r>
            <a:r>
              <a:rPr lang="en-US" altLang="ko-KR" sz="1800" b="1" dirty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b="1" dirty="0" smtClean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Blessing Life</a:t>
            </a:r>
            <a:endParaRPr lang="ko-KR" altLang="en-US" sz="1800" b="1" dirty="0">
              <a:solidFill>
                <a:srgbClr val="FF99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1" name="직사각형 110"/>
          <p:cNvSpPr/>
          <p:nvPr/>
        </p:nvSpPr>
        <p:spPr>
          <a:xfrm>
            <a:off x="5940152" y="2151155"/>
            <a:ext cx="30381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800" b="1" dirty="0" smtClean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Inheriting </a:t>
            </a:r>
            <a:r>
              <a:rPr lang="en-US" altLang="ko-KR" sz="1800" b="1" dirty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True Parents</a:t>
            </a:r>
            <a:r>
              <a:rPr lang="en-US" altLang="ko-KR" sz="1800" b="1" dirty="0">
                <a:solidFill>
                  <a:srgbClr val="FF99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lang="en-US" altLang="ko-KR" sz="1800" b="1" dirty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endParaRPr lang="en-US" altLang="ko-KR" sz="1800" b="1" dirty="0" smtClean="0">
              <a:solidFill>
                <a:srgbClr val="FF99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en-US" altLang="ko-KR" sz="1800" b="1" dirty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3</a:t>
            </a:r>
            <a:r>
              <a:rPr lang="en-US" altLang="ko-KR" sz="1800" b="1" baseline="30000" dirty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rd</a:t>
            </a:r>
            <a:r>
              <a:rPr lang="en-US" altLang="ko-KR" sz="1800" b="1" dirty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b="1" dirty="0" smtClean="0">
                <a:solidFill>
                  <a:srgbClr val="FF9900"/>
                </a:solidFill>
                <a:latin typeface="HY헤드라인M" pitchFamily="18" charset="-127"/>
                <a:ea typeface="HY헤드라인M" pitchFamily="18" charset="-127"/>
              </a:rPr>
              <a:t>Blessing Life</a:t>
            </a:r>
            <a:endParaRPr lang="ko-KR" altLang="en-US" sz="1800" b="1" dirty="0">
              <a:solidFill>
                <a:srgbClr val="FF99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3060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4666488" y="2611041"/>
            <a:ext cx="3571374" cy="2610439"/>
            <a:chOff x="4666488" y="2611041"/>
            <a:chExt cx="3571374" cy="2610439"/>
          </a:xfrm>
        </p:grpSpPr>
        <p:grpSp>
          <p:nvGrpSpPr>
            <p:cNvPr id="10" name="그룹 9"/>
            <p:cNvGrpSpPr/>
            <p:nvPr/>
          </p:nvGrpSpPr>
          <p:grpSpPr>
            <a:xfrm>
              <a:off x="4666488" y="2611041"/>
              <a:ext cx="2963698" cy="2610439"/>
              <a:chOff x="4666488" y="2583745"/>
              <a:chExt cx="2963698" cy="2610439"/>
            </a:xfrm>
          </p:grpSpPr>
          <p:sp>
            <p:nvSpPr>
              <p:cNvPr id="168" name="Line 20"/>
              <p:cNvSpPr>
                <a:spLocks noChangeShapeType="1"/>
              </p:cNvSpPr>
              <p:nvPr/>
            </p:nvSpPr>
            <p:spPr bwMode="auto">
              <a:xfrm flipV="1">
                <a:off x="6489664" y="2584141"/>
                <a:ext cx="0" cy="1671414"/>
              </a:xfrm>
              <a:prstGeom prst="line">
                <a:avLst/>
              </a:prstGeom>
              <a:noFill/>
              <a:ln w="76200">
                <a:solidFill>
                  <a:srgbClr val="99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cxnSp>
            <p:nvCxnSpPr>
              <p:cNvPr id="150" name="직선 화살표 연결선 149"/>
              <p:cNvCxnSpPr/>
              <p:nvPr/>
            </p:nvCxnSpPr>
            <p:spPr bwMode="auto">
              <a:xfrm>
                <a:off x="4666488" y="4200239"/>
                <a:ext cx="1788182" cy="2365"/>
              </a:xfrm>
              <a:prstGeom prst="straightConnector1">
                <a:avLst/>
              </a:prstGeom>
              <a:noFill/>
              <a:ln w="76200" cap="flat" cmpd="sng" algn="ctr">
                <a:solidFill>
                  <a:schemeClr val="accent4">
                    <a:lumMod val="2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52" name="Rectangle 52"/>
              <p:cNvSpPr>
                <a:spLocks noChangeArrowheads="1"/>
              </p:cNvSpPr>
              <p:nvPr/>
            </p:nvSpPr>
            <p:spPr bwMode="auto">
              <a:xfrm>
                <a:off x="6795503" y="3967172"/>
                <a:ext cx="524503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rPr>
                  <a:t>1993</a:t>
                </a:r>
              </a:p>
            </p:txBody>
          </p:sp>
          <p:sp>
            <p:nvSpPr>
              <p:cNvPr id="159" name="Rectangle 52"/>
              <p:cNvSpPr>
                <a:spLocks noChangeArrowheads="1"/>
              </p:cNvSpPr>
              <p:nvPr/>
            </p:nvSpPr>
            <p:spPr bwMode="auto">
              <a:xfrm>
                <a:off x="6820809" y="2583745"/>
                <a:ext cx="524503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 smtClean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rPr>
                  <a:t>2000</a:t>
                </a:r>
                <a:endParaRPr lang="en-US" altLang="ko-KR" sz="1000" dirty="0">
                  <a:solidFill>
                    <a:srgbClr val="6C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207" name="Line 20"/>
              <p:cNvSpPr>
                <a:spLocks noChangeShapeType="1"/>
              </p:cNvSpPr>
              <p:nvPr/>
            </p:nvSpPr>
            <p:spPr bwMode="auto">
              <a:xfrm flipV="1">
                <a:off x="6820809" y="2607824"/>
                <a:ext cx="0" cy="1671413"/>
              </a:xfrm>
              <a:prstGeom prst="line">
                <a:avLst/>
              </a:prstGeom>
              <a:noFill/>
              <a:ln w="76200">
                <a:solidFill>
                  <a:srgbClr val="99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70" name="Rectangle 52"/>
              <p:cNvSpPr>
                <a:spLocks noChangeArrowheads="1"/>
              </p:cNvSpPr>
              <p:nvPr/>
            </p:nvSpPr>
            <p:spPr bwMode="auto">
              <a:xfrm>
                <a:off x="6021239" y="2584141"/>
                <a:ext cx="524503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 smtClean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rPr>
                  <a:t>1992</a:t>
                </a:r>
                <a:endParaRPr lang="en-US" altLang="ko-KR" sz="1000" dirty="0">
                  <a:solidFill>
                    <a:srgbClr val="6C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78" name="Text Box 38"/>
              <p:cNvSpPr txBox="1">
                <a:spLocks noChangeArrowheads="1"/>
              </p:cNvSpPr>
              <p:nvPr/>
            </p:nvSpPr>
            <p:spPr bwMode="auto">
              <a:xfrm>
                <a:off x="6823555" y="2942751"/>
                <a:ext cx="806631" cy="67710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600" b="1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7yrs</a:t>
                </a:r>
              </a:p>
              <a:p>
                <a:r>
                  <a:rPr lang="en-US" altLang="ko-KR" sz="1100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(7</a:t>
                </a:r>
                <a:r>
                  <a:rPr lang="ko-KR" altLang="en-US" sz="1100" dirty="0" err="1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년노정</a:t>
                </a:r>
                <a:endParaRPr lang="en-US" altLang="ko-KR" sz="1100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endParaRPr>
              </a:p>
              <a:p>
                <a:r>
                  <a:rPr lang="en-US" altLang="ko-KR" sz="1100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2</a:t>
                </a:r>
                <a:r>
                  <a:rPr lang="ko-KR" altLang="en-US" sz="1100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차 탕감</a:t>
                </a:r>
                <a:r>
                  <a:rPr lang="en-US" altLang="ko-KR" sz="1100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)</a:t>
                </a:r>
              </a:p>
            </p:txBody>
          </p:sp>
          <p:sp>
            <p:nvSpPr>
              <p:cNvPr id="182" name="Rectangle 51"/>
              <p:cNvSpPr>
                <a:spLocks noChangeArrowheads="1"/>
              </p:cNvSpPr>
              <p:nvPr/>
            </p:nvSpPr>
            <p:spPr bwMode="auto">
              <a:xfrm>
                <a:off x="6026061" y="3860760"/>
                <a:ext cx="524503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 smtClean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rPr>
                  <a:t>1985</a:t>
                </a:r>
                <a:endParaRPr lang="en-US" altLang="ko-KR" sz="1000" dirty="0">
                  <a:solidFill>
                    <a:srgbClr val="6C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220" name="Text Box 38"/>
              <p:cNvSpPr txBox="1">
                <a:spLocks noChangeArrowheads="1"/>
              </p:cNvSpPr>
              <p:nvPr/>
            </p:nvSpPr>
            <p:spPr bwMode="auto">
              <a:xfrm>
                <a:off x="5687712" y="2933226"/>
                <a:ext cx="806631" cy="67710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altLang="ko-KR" sz="1600" b="1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7yrs</a:t>
                </a:r>
              </a:p>
              <a:p>
                <a:pPr algn="r"/>
                <a:r>
                  <a:rPr lang="en-US" altLang="ko-KR" sz="1100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(7</a:t>
                </a:r>
                <a:r>
                  <a:rPr lang="ko-KR" altLang="en-US" sz="1100" dirty="0" err="1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년노정</a:t>
                </a:r>
                <a:endParaRPr lang="en-US" altLang="ko-KR" sz="1100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endParaRPr>
              </a:p>
              <a:p>
                <a:pPr algn="r"/>
                <a:r>
                  <a:rPr lang="en-US" altLang="ko-KR" sz="1100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1</a:t>
                </a:r>
                <a:r>
                  <a:rPr lang="ko-KR" altLang="en-US" sz="1100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차 탕감</a:t>
                </a:r>
                <a:r>
                  <a:rPr lang="en-US" altLang="ko-KR" sz="1100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)</a:t>
                </a:r>
              </a:p>
            </p:txBody>
          </p:sp>
          <p:sp>
            <p:nvSpPr>
              <p:cNvPr id="221" name="Text Box 38"/>
              <p:cNvSpPr txBox="1">
                <a:spLocks noChangeArrowheads="1"/>
              </p:cNvSpPr>
              <p:nvPr/>
            </p:nvSpPr>
            <p:spPr bwMode="auto">
              <a:xfrm>
                <a:off x="4672823" y="4250280"/>
                <a:ext cx="1499128" cy="52322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40years</a:t>
                </a:r>
              </a:p>
              <a:p>
                <a:pPr algn="ctr"/>
                <a:r>
                  <a:rPr lang="en-US" altLang="ko-KR" sz="1200" dirty="0" smtClean="0">
                    <a:latin typeface="HY헤드라인M" pitchFamily="18" charset="-127"/>
                    <a:ea typeface="HY헤드라인M" pitchFamily="18" charset="-127"/>
                  </a:rPr>
                  <a:t>(Indemnity for F/F)</a:t>
                </a:r>
              </a:p>
            </p:txBody>
          </p:sp>
          <p:sp>
            <p:nvSpPr>
              <p:cNvPr id="162" name="Rectangle 16"/>
              <p:cNvSpPr>
                <a:spLocks noChangeArrowheads="1"/>
              </p:cNvSpPr>
              <p:nvPr/>
            </p:nvSpPr>
            <p:spPr bwMode="auto">
              <a:xfrm>
                <a:off x="4710235" y="4797152"/>
                <a:ext cx="1461715" cy="39703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</a:pPr>
                <a:r>
                  <a:rPr lang="en-US" altLang="ko-KR" sz="11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Preparation for </a:t>
                </a:r>
                <a:r>
                  <a:rPr lang="en-US" altLang="ko-KR" sz="1100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receiving Messiah</a:t>
                </a:r>
              </a:p>
            </p:txBody>
          </p:sp>
          <p:sp>
            <p:nvSpPr>
              <p:cNvPr id="109" name="Oval 52"/>
              <p:cNvSpPr>
                <a:spLocks noChangeArrowheads="1"/>
              </p:cNvSpPr>
              <p:nvPr/>
            </p:nvSpPr>
            <p:spPr bwMode="auto">
              <a:xfrm>
                <a:off x="6424703" y="4135432"/>
                <a:ext cx="132457" cy="15715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Oval 52"/>
              <p:cNvSpPr>
                <a:spLocks noChangeArrowheads="1"/>
              </p:cNvSpPr>
              <p:nvPr/>
            </p:nvSpPr>
            <p:spPr bwMode="auto">
              <a:xfrm>
                <a:off x="6757447" y="4149080"/>
                <a:ext cx="132457" cy="15715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0" name="Rectangle 16"/>
            <p:cNvSpPr>
              <a:spLocks noChangeArrowheads="1"/>
            </p:cNvSpPr>
            <p:nvPr/>
          </p:nvSpPr>
          <p:spPr bwMode="auto">
            <a:xfrm>
              <a:off x="6920967" y="3284984"/>
              <a:ext cx="1316895" cy="5909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sz="1200" dirty="0" smtClean="0">
                  <a:latin typeface="HY헤드라인M" pitchFamily="18" charset="-127"/>
                  <a:ea typeface="HY헤드라인M" pitchFamily="18" charset="-127"/>
                </a:rPr>
                <a:t>Age of 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ko-KR" sz="1200" dirty="0" smtClean="0">
                  <a:latin typeface="HY헤드라인M" pitchFamily="18" charset="-127"/>
                  <a:ea typeface="HY헤드라인M" pitchFamily="18" charset="-127"/>
                </a:rPr>
                <a:t>C. Testament &amp; True Parent</a:t>
              </a:r>
            </a:p>
          </p:txBody>
        </p:sp>
        <p:sp>
          <p:nvSpPr>
            <p:cNvPr id="132" name="Rectangle 16"/>
            <p:cNvSpPr>
              <a:spLocks noChangeArrowheads="1"/>
            </p:cNvSpPr>
            <p:nvPr/>
          </p:nvSpPr>
          <p:spPr bwMode="auto">
            <a:xfrm>
              <a:off x="5256636" y="3257688"/>
              <a:ext cx="1156509" cy="4247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sz="1200" dirty="0" smtClean="0">
                  <a:latin typeface="HY헤드라인M" pitchFamily="18" charset="-127"/>
                  <a:ea typeface="HY헤드라인M" pitchFamily="18" charset="-127"/>
                </a:rPr>
                <a:t>Proclamation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ko-KR" sz="1200" dirty="0">
                  <a:latin typeface="HY헤드라인M" pitchFamily="18" charset="-127"/>
                  <a:ea typeface="HY헤드라인M" pitchFamily="18" charset="-127"/>
                </a:rPr>
                <a:t>o</a:t>
              </a:r>
              <a:r>
                <a:rPr lang="en-US" altLang="ko-KR" sz="1200" dirty="0" smtClean="0">
                  <a:latin typeface="HY헤드라인M" pitchFamily="18" charset="-127"/>
                  <a:ea typeface="HY헤드라인M" pitchFamily="18" charset="-127"/>
                </a:rPr>
                <a:t>f Messiah</a:t>
              </a:r>
            </a:p>
          </p:txBody>
        </p:sp>
      </p:grpSp>
      <p:cxnSp>
        <p:nvCxnSpPr>
          <p:cNvPr id="16" name="직선 연결선 15"/>
          <p:cNvCxnSpPr>
            <a:endCxn id="207" idx="1"/>
          </p:cNvCxnSpPr>
          <p:nvPr/>
        </p:nvCxnSpPr>
        <p:spPr bwMode="auto">
          <a:xfrm flipV="1">
            <a:off x="2848372" y="2635120"/>
            <a:ext cx="3972438" cy="179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그룹 2"/>
          <p:cNvGrpSpPr/>
          <p:nvPr/>
        </p:nvGrpSpPr>
        <p:grpSpPr>
          <a:xfrm>
            <a:off x="40943" y="1531230"/>
            <a:ext cx="2896261" cy="5313122"/>
            <a:chOff x="40943" y="1544878"/>
            <a:chExt cx="2896261" cy="5313122"/>
          </a:xfrm>
        </p:grpSpPr>
        <p:pic>
          <p:nvPicPr>
            <p:cNvPr id="107" name="Picture 2" descr="grow1拷貝"/>
            <p:cNvPicPr>
              <a:picLocks noChangeAspect="1" noChangeArrowheads="1"/>
            </p:cNvPicPr>
            <p:nvPr/>
          </p:nvPicPr>
          <p:blipFill>
            <a:blip r:embed="rId2" cstate="print"/>
            <a:srcRect t="3308" b="3308"/>
            <a:stretch>
              <a:fillRect/>
            </a:stretch>
          </p:blipFill>
          <p:spPr bwMode="auto">
            <a:xfrm>
              <a:off x="40943" y="1544878"/>
              <a:ext cx="2896261" cy="5313122"/>
            </a:xfrm>
            <a:prstGeom prst="rect">
              <a:avLst/>
            </a:prstGeom>
            <a:noFill/>
          </p:spPr>
        </p:pic>
        <p:sp>
          <p:nvSpPr>
            <p:cNvPr id="167" name="Line 111"/>
            <p:cNvSpPr>
              <a:spLocks noChangeShapeType="1"/>
            </p:cNvSpPr>
            <p:nvPr/>
          </p:nvSpPr>
          <p:spPr bwMode="auto">
            <a:xfrm flipH="1" flipV="1">
              <a:off x="2661723" y="2684872"/>
              <a:ext cx="2592" cy="1508423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ko-KR" altLang="en-US" sz="1600">
                <a:solidFill>
                  <a:srgbClr val="FFFFFF"/>
                </a:solidFill>
              </a:endParaRPr>
            </a:p>
          </p:txBody>
        </p:sp>
        <p:grpSp>
          <p:nvGrpSpPr>
            <p:cNvPr id="169" name="Group 12"/>
            <p:cNvGrpSpPr>
              <a:grpSpLocks/>
            </p:cNvGrpSpPr>
            <p:nvPr/>
          </p:nvGrpSpPr>
          <p:grpSpPr bwMode="auto">
            <a:xfrm>
              <a:off x="253528" y="2650135"/>
              <a:ext cx="2627454" cy="3320690"/>
              <a:chOff x="612" y="1217"/>
              <a:chExt cx="4400" cy="2429"/>
            </a:xfrm>
          </p:grpSpPr>
          <p:sp>
            <p:nvSpPr>
              <p:cNvPr id="295" name="Line 13"/>
              <p:cNvSpPr>
                <a:spLocks noChangeShapeType="1"/>
              </p:cNvSpPr>
              <p:nvPr/>
            </p:nvSpPr>
            <p:spPr bwMode="auto">
              <a:xfrm>
                <a:off x="612" y="1217"/>
                <a:ext cx="44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7" name="Line 14"/>
              <p:cNvSpPr>
                <a:spLocks noChangeShapeType="1"/>
              </p:cNvSpPr>
              <p:nvPr/>
            </p:nvSpPr>
            <p:spPr bwMode="auto">
              <a:xfrm>
                <a:off x="612" y="3000"/>
                <a:ext cx="416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9" name="Line 15"/>
              <p:cNvSpPr>
                <a:spLocks noChangeShapeType="1"/>
              </p:cNvSpPr>
              <p:nvPr/>
            </p:nvSpPr>
            <p:spPr bwMode="auto">
              <a:xfrm>
                <a:off x="612" y="3605"/>
                <a:ext cx="4165" cy="4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0" name="Line 16"/>
              <p:cNvSpPr>
                <a:spLocks noChangeShapeType="1"/>
              </p:cNvSpPr>
              <p:nvPr/>
            </p:nvSpPr>
            <p:spPr bwMode="auto">
              <a:xfrm>
                <a:off x="612" y="2381"/>
                <a:ext cx="4400" cy="0"/>
              </a:xfrm>
              <a:prstGeom prst="line">
                <a:avLst/>
              </a:prstGeom>
              <a:noFill/>
              <a:ln w="38100">
                <a:solidFill>
                  <a:srgbClr val="CC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72" name="Oval 17"/>
            <p:cNvSpPr>
              <a:spLocks noChangeArrowheads="1"/>
            </p:cNvSpPr>
            <p:nvPr/>
          </p:nvSpPr>
          <p:spPr bwMode="auto">
            <a:xfrm>
              <a:off x="328600" y="5934338"/>
              <a:ext cx="394116" cy="393726"/>
            </a:xfrm>
            <a:prstGeom prst="ellipse">
              <a:avLst/>
            </a:prstGeom>
            <a:solidFill>
              <a:srgbClr val="008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0"/>
              <a:r>
                <a:rPr lang="en-US" altLang="ko-KR" sz="12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A/</a:t>
              </a:r>
              <a:r>
                <a:rPr lang="en-US" altLang="ko-KR" sz="1200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E</a:t>
              </a:r>
              <a:endParaRPr lang="ja-JP" altLang="en-US" sz="12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86" name="Line 18"/>
            <p:cNvSpPr>
              <a:spLocks noChangeShapeType="1"/>
            </p:cNvSpPr>
            <p:nvPr/>
          </p:nvSpPr>
          <p:spPr bwMode="auto">
            <a:xfrm>
              <a:off x="535041" y="4248299"/>
              <a:ext cx="861210" cy="2183248"/>
            </a:xfrm>
            <a:prstGeom prst="line">
              <a:avLst/>
            </a:prstGeom>
            <a:noFill/>
            <a:ln w="76200">
              <a:solidFill>
                <a:srgbClr val="00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188" name="Line 27"/>
            <p:cNvSpPr>
              <a:spLocks noChangeShapeType="1"/>
            </p:cNvSpPr>
            <p:nvPr/>
          </p:nvSpPr>
          <p:spPr bwMode="auto">
            <a:xfrm flipV="1">
              <a:off x="541298" y="2614155"/>
              <a:ext cx="0" cy="1627293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189" name="Line 28"/>
            <p:cNvSpPr>
              <a:spLocks noChangeShapeType="1"/>
            </p:cNvSpPr>
            <p:nvPr/>
          </p:nvSpPr>
          <p:spPr bwMode="auto">
            <a:xfrm flipV="1">
              <a:off x="541298" y="4186764"/>
              <a:ext cx="0" cy="1751259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 sz="1100">
                <a:solidFill>
                  <a:srgbClr val="FFFFFF"/>
                </a:solidFill>
              </a:endParaRPr>
            </a:p>
          </p:txBody>
        </p:sp>
        <p:grpSp>
          <p:nvGrpSpPr>
            <p:cNvPr id="193" name="Group 59"/>
            <p:cNvGrpSpPr>
              <a:grpSpLocks/>
            </p:cNvGrpSpPr>
            <p:nvPr/>
          </p:nvGrpSpPr>
          <p:grpSpPr bwMode="auto">
            <a:xfrm>
              <a:off x="107490" y="1740814"/>
              <a:ext cx="933340" cy="851387"/>
              <a:chOff x="384" y="861"/>
              <a:chExt cx="894" cy="894"/>
            </a:xfrm>
          </p:grpSpPr>
          <p:sp>
            <p:nvSpPr>
              <p:cNvPr id="282" name="Oval 60"/>
              <p:cNvSpPr>
                <a:spLocks noChangeArrowheads="1"/>
              </p:cNvSpPr>
              <p:nvPr/>
            </p:nvSpPr>
            <p:spPr bwMode="auto">
              <a:xfrm rot="10800000" flipV="1">
                <a:off x="434" y="893"/>
                <a:ext cx="764" cy="862"/>
              </a:xfrm>
              <a:prstGeom prst="ellipse">
                <a:avLst/>
              </a:prstGeom>
              <a:gradFill rotWithShape="1">
                <a:gsLst>
                  <a:gs pos="0">
                    <a:srgbClr val="C0F5FC"/>
                  </a:gs>
                  <a:gs pos="100000">
                    <a:srgbClr val="597175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0000FF"/>
                </a:solidFill>
                <a:prstDash val="sys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7" name="Oval 61"/>
              <p:cNvSpPr>
                <a:spLocks noChangeArrowheads="1"/>
              </p:cNvSpPr>
              <p:nvPr/>
            </p:nvSpPr>
            <p:spPr bwMode="auto">
              <a:xfrm>
                <a:off x="496" y="1074"/>
                <a:ext cx="633" cy="667"/>
              </a:xfrm>
              <a:prstGeom prst="ellipse">
                <a:avLst/>
              </a:prstGeom>
              <a:gradFill rotWithShape="1">
                <a:gsLst>
                  <a:gs pos="0">
                    <a:srgbClr val="66FF66"/>
                  </a:gs>
                  <a:gs pos="100000">
                    <a:srgbClr val="2F762F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006600"/>
                </a:solidFill>
                <a:prstDash val="sys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0" name="Oval 63"/>
              <p:cNvSpPr>
                <a:spLocks noChangeArrowheads="1"/>
              </p:cNvSpPr>
              <p:nvPr/>
            </p:nvSpPr>
            <p:spPr bwMode="auto">
              <a:xfrm>
                <a:off x="569" y="1256"/>
                <a:ext cx="512" cy="462"/>
              </a:xfrm>
              <a:prstGeom prst="ellipse">
                <a:avLst/>
              </a:prstGeom>
              <a:gradFill rotWithShape="1">
                <a:gsLst>
                  <a:gs pos="0">
                    <a:srgbClr val="FF9966"/>
                  </a:gs>
                  <a:gs pos="100000">
                    <a:srgbClr val="76472F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FF66CC"/>
                </a:solidFill>
                <a:prstDash val="sys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1" name="Rectangle 64"/>
              <p:cNvSpPr>
                <a:spLocks noChangeArrowheads="1"/>
              </p:cNvSpPr>
              <p:nvPr/>
            </p:nvSpPr>
            <p:spPr bwMode="auto">
              <a:xfrm>
                <a:off x="421" y="1248"/>
                <a:ext cx="857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1</a:t>
                </a:r>
                <a:r>
                  <a:rPr lang="en-US" altLang="ko-KR" sz="1000" baseline="30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st</a:t>
                </a:r>
                <a:r>
                  <a:rPr lang="en-US" altLang="ko-KR" sz="1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 Blessing</a:t>
                </a:r>
                <a:endParaRPr lang="ko-KR" altLang="en-US" sz="1000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292" name="Oval 65"/>
              <p:cNvSpPr>
                <a:spLocks noChangeArrowheads="1"/>
              </p:cNvSpPr>
              <p:nvPr/>
            </p:nvSpPr>
            <p:spPr bwMode="auto">
              <a:xfrm>
                <a:off x="659" y="1462"/>
                <a:ext cx="328" cy="225"/>
              </a:xfrm>
              <a:prstGeom prst="ellipse">
                <a:avLst/>
              </a:prstGeom>
              <a:gradFill rotWithShape="1">
                <a:gsLst>
                  <a:gs pos="0">
                    <a:srgbClr val="CECECE"/>
                  </a:gs>
                  <a:gs pos="100000">
                    <a:srgbClr val="5F5F5F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3" name="Rectangle 66"/>
              <p:cNvSpPr>
                <a:spLocks noChangeArrowheads="1"/>
              </p:cNvSpPr>
              <p:nvPr/>
            </p:nvSpPr>
            <p:spPr bwMode="auto">
              <a:xfrm>
                <a:off x="581" y="1422"/>
                <a:ext cx="46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en-US" altLang="ko-KR" sz="10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God</a:t>
                </a:r>
                <a:endParaRPr lang="ko-KR" altLang="en-US" sz="10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288" name="Rectangle 62"/>
              <p:cNvSpPr>
                <a:spLocks noChangeArrowheads="1"/>
              </p:cNvSpPr>
              <p:nvPr/>
            </p:nvSpPr>
            <p:spPr bwMode="auto">
              <a:xfrm>
                <a:off x="384" y="1076"/>
                <a:ext cx="885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2</a:t>
                </a:r>
                <a:r>
                  <a:rPr lang="en-US" altLang="ko-KR" sz="1000" baseline="30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nd</a:t>
                </a:r>
                <a:r>
                  <a:rPr lang="en-US" altLang="ko-KR" sz="1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 Blessing</a:t>
                </a:r>
                <a:endParaRPr lang="ko-KR" altLang="en-US" sz="1000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294" name="Rectangle 67"/>
              <p:cNvSpPr>
                <a:spLocks noChangeArrowheads="1"/>
              </p:cNvSpPr>
              <p:nvPr/>
            </p:nvSpPr>
            <p:spPr bwMode="auto">
              <a:xfrm>
                <a:off x="402" y="861"/>
                <a:ext cx="863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3</a:t>
                </a:r>
                <a:r>
                  <a:rPr lang="en-US" altLang="ko-KR" sz="1000" baseline="30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rd</a:t>
                </a:r>
                <a:r>
                  <a:rPr lang="en-US" altLang="ko-KR" sz="1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 Blessing</a:t>
                </a:r>
                <a:endParaRPr lang="ko-KR" altLang="en-US" sz="1000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194" name="Rectangle 68"/>
            <p:cNvSpPr>
              <a:spLocks noChangeArrowheads="1"/>
            </p:cNvSpPr>
            <p:nvPr/>
          </p:nvSpPr>
          <p:spPr bwMode="auto">
            <a:xfrm>
              <a:off x="913726" y="1828855"/>
              <a:ext cx="185659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Kingdom of Heaven</a:t>
              </a:r>
            </a:p>
            <a:p>
              <a:pPr algn="ctr">
                <a:defRPr/>
              </a:pPr>
              <a:r>
                <a:rPr lang="en-US" altLang="ko-KR" sz="12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On Earth and In Heaven</a:t>
              </a:r>
              <a:endParaRPr lang="ko-KR" altLang="en-US" sz="12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95" name="Text Box 82"/>
            <p:cNvSpPr txBox="1">
              <a:spLocks noChangeArrowheads="1"/>
            </p:cNvSpPr>
            <p:nvPr/>
          </p:nvSpPr>
          <p:spPr bwMode="auto">
            <a:xfrm>
              <a:off x="1566668" y="6137985"/>
              <a:ext cx="764953" cy="4154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050" b="1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Offering</a:t>
              </a:r>
            </a:p>
            <a:p>
              <a:pPr algn="ctr"/>
              <a:r>
                <a:rPr lang="en-US" altLang="ko-KR" sz="1050" b="1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Age</a:t>
              </a:r>
              <a:endParaRPr lang="ko-KR" altLang="en-US" sz="105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12" name="Line 3"/>
            <p:cNvSpPr>
              <a:spLocks noChangeShapeType="1"/>
            </p:cNvSpPr>
            <p:nvPr/>
          </p:nvSpPr>
          <p:spPr bwMode="auto">
            <a:xfrm flipV="1">
              <a:off x="1718734" y="5142368"/>
              <a:ext cx="449089" cy="743704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13" name="Text Box 21"/>
            <p:cNvSpPr txBox="1">
              <a:spLocks noChangeArrowheads="1"/>
            </p:cNvSpPr>
            <p:nvPr/>
          </p:nvSpPr>
          <p:spPr bwMode="auto">
            <a:xfrm>
              <a:off x="2063786" y="5373216"/>
              <a:ext cx="460383" cy="4154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050" b="1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OT</a:t>
              </a:r>
            </a:p>
            <a:p>
              <a:pPr algn="ctr"/>
              <a:r>
                <a:rPr lang="en-US" altLang="ko-KR" sz="1050" b="1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Age</a:t>
              </a:r>
              <a:endParaRPr lang="ko-KR" altLang="en-US" sz="105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24" name="Line 22"/>
            <p:cNvSpPr>
              <a:spLocks noChangeShapeType="1"/>
            </p:cNvSpPr>
            <p:nvPr/>
          </p:nvSpPr>
          <p:spPr bwMode="auto">
            <a:xfrm flipV="1">
              <a:off x="1386718" y="5935288"/>
              <a:ext cx="309097" cy="49625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26" name="Text Box 37"/>
            <p:cNvSpPr txBox="1">
              <a:spLocks noChangeArrowheads="1"/>
            </p:cNvSpPr>
            <p:nvPr/>
          </p:nvSpPr>
          <p:spPr bwMode="auto">
            <a:xfrm>
              <a:off x="2405345" y="4641573"/>
              <a:ext cx="460383" cy="4154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050" b="1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NT</a:t>
              </a:r>
            </a:p>
            <a:p>
              <a:pPr algn="ctr"/>
              <a:r>
                <a:rPr lang="en-US" altLang="ko-KR" sz="1050" b="1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Age</a:t>
              </a:r>
              <a:endParaRPr lang="ko-KR" altLang="en-US" sz="105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227" name="Group 54"/>
            <p:cNvGrpSpPr>
              <a:grpSpLocks/>
            </p:cNvGrpSpPr>
            <p:nvPr/>
          </p:nvGrpSpPr>
          <p:grpSpPr bwMode="auto">
            <a:xfrm>
              <a:off x="1099303" y="6334466"/>
              <a:ext cx="564923" cy="498990"/>
              <a:chOff x="1327" y="3994"/>
              <a:chExt cx="912" cy="365"/>
            </a:xfrm>
          </p:grpSpPr>
          <p:grpSp>
            <p:nvGrpSpPr>
              <p:cNvPr id="278" name="Group 55"/>
              <p:cNvGrpSpPr>
                <a:grpSpLocks/>
              </p:cNvGrpSpPr>
              <p:nvPr/>
            </p:nvGrpSpPr>
            <p:grpSpPr bwMode="auto">
              <a:xfrm>
                <a:off x="1327" y="4055"/>
                <a:ext cx="912" cy="304"/>
                <a:chOff x="1419" y="3961"/>
                <a:chExt cx="912" cy="304"/>
              </a:xfrm>
            </p:grpSpPr>
            <p:sp>
              <p:nvSpPr>
                <p:cNvPr id="280" name="Oval 56"/>
                <p:cNvSpPr>
                  <a:spLocks noChangeArrowheads="1"/>
                </p:cNvSpPr>
                <p:nvPr/>
              </p:nvSpPr>
              <p:spPr bwMode="auto">
                <a:xfrm>
                  <a:off x="1475" y="3983"/>
                  <a:ext cx="746" cy="26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latinLnBrk="0"/>
                  <a:endParaRPr lang="ja-JP" altLang="en-US" sz="16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281" name="Rectangle 57"/>
                <p:cNvSpPr>
                  <a:spLocks noChangeArrowheads="1"/>
                </p:cNvSpPr>
                <p:nvPr/>
              </p:nvSpPr>
              <p:spPr bwMode="auto">
                <a:xfrm>
                  <a:off x="1419" y="3961"/>
                  <a:ext cx="912" cy="3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050" b="1" dirty="0" smtClean="0">
                      <a:solidFill>
                        <a:srgbClr val="FFFFFF"/>
                      </a:solidFill>
                      <a:latin typeface="HY헤드라인M" pitchFamily="18" charset="-127"/>
                      <a:ea typeface="HY헤드라인M" pitchFamily="18" charset="-127"/>
                    </a:rPr>
                    <a:t>Fallen</a:t>
                  </a:r>
                </a:p>
                <a:p>
                  <a:pPr algn="ctr"/>
                  <a:r>
                    <a:rPr lang="en-US" altLang="ko-KR" sz="1050" b="1" dirty="0" smtClean="0">
                      <a:solidFill>
                        <a:srgbClr val="FFFFFF"/>
                      </a:solidFill>
                      <a:latin typeface="HY헤드라인M" pitchFamily="18" charset="-127"/>
                      <a:ea typeface="HY헤드라인M" pitchFamily="18" charset="-127"/>
                    </a:rPr>
                    <a:t>A/</a:t>
                  </a:r>
                  <a:r>
                    <a:rPr lang="en-US" altLang="ko-KR" sz="1050" b="1" dirty="0">
                      <a:solidFill>
                        <a:srgbClr val="FFFFFF"/>
                      </a:solidFill>
                      <a:latin typeface="HY헤드라인M" pitchFamily="18" charset="-127"/>
                      <a:ea typeface="HY헤드라인M" pitchFamily="18" charset="-127"/>
                    </a:rPr>
                    <a:t>E</a:t>
                  </a:r>
                  <a:endParaRPr lang="ko-KR" altLang="en-US" sz="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</p:grpSp>
          <p:sp>
            <p:nvSpPr>
              <p:cNvPr id="279" name="Oval 58"/>
              <p:cNvSpPr>
                <a:spLocks noChangeArrowheads="1"/>
              </p:cNvSpPr>
              <p:nvPr/>
            </p:nvSpPr>
            <p:spPr bwMode="auto">
              <a:xfrm>
                <a:off x="1726" y="3994"/>
                <a:ext cx="176" cy="101"/>
              </a:xfrm>
              <a:prstGeom prst="ellipse">
                <a:avLst/>
              </a:prstGeom>
              <a:solidFill>
                <a:srgbClr val="0000FF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33" name="Line 87"/>
            <p:cNvSpPr>
              <a:spLocks noChangeShapeType="1"/>
            </p:cNvSpPr>
            <p:nvPr/>
          </p:nvSpPr>
          <p:spPr bwMode="auto">
            <a:xfrm flipV="1">
              <a:off x="2201891" y="4286562"/>
              <a:ext cx="449708" cy="805224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34" name="Oval 105"/>
            <p:cNvSpPr>
              <a:spLocks noChangeArrowheads="1"/>
            </p:cNvSpPr>
            <p:nvPr/>
          </p:nvSpPr>
          <p:spPr bwMode="auto">
            <a:xfrm>
              <a:off x="1567255" y="4881252"/>
              <a:ext cx="551376" cy="29964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0"/>
              <a:r>
                <a:rPr lang="en-US" altLang="ko-KR" sz="11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Jesus</a:t>
              </a:r>
              <a:endParaRPr lang="ko-KR" altLang="en-US" sz="11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37" name="Oval 49"/>
            <p:cNvSpPr>
              <a:spLocks noChangeArrowheads="1"/>
            </p:cNvSpPr>
            <p:nvPr/>
          </p:nvSpPr>
          <p:spPr bwMode="auto">
            <a:xfrm>
              <a:off x="1502722" y="4041716"/>
              <a:ext cx="1063478" cy="36364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0"/>
              <a:r>
                <a:rPr lang="en-US" altLang="ko-KR" sz="12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True Parents</a:t>
              </a:r>
              <a:endParaRPr lang="ko-KR" altLang="en-US" sz="12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51" name="Rectangle 16"/>
            <p:cNvSpPr>
              <a:spLocks noChangeArrowheads="1"/>
            </p:cNvSpPr>
            <p:nvPr/>
          </p:nvSpPr>
          <p:spPr bwMode="auto">
            <a:xfrm>
              <a:off x="206609" y="3370640"/>
              <a:ext cx="764826" cy="261610"/>
            </a:xfrm>
            <a:prstGeom prst="rect">
              <a:avLst/>
            </a:prstGeom>
            <a:solidFill>
              <a:srgbClr val="CC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Creation</a:t>
              </a:r>
            </a:p>
          </p:txBody>
        </p:sp>
        <p:sp>
          <p:nvSpPr>
            <p:cNvPr id="254" name="Oval 58"/>
            <p:cNvSpPr>
              <a:spLocks noChangeArrowheads="1"/>
            </p:cNvSpPr>
            <p:nvPr/>
          </p:nvSpPr>
          <p:spPr bwMode="auto">
            <a:xfrm>
              <a:off x="1643831" y="5868844"/>
              <a:ext cx="108999" cy="138075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2857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55" name="Oval 58"/>
            <p:cNvSpPr>
              <a:spLocks noChangeArrowheads="1"/>
            </p:cNvSpPr>
            <p:nvPr/>
          </p:nvSpPr>
          <p:spPr bwMode="auto">
            <a:xfrm>
              <a:off x="2135147" y="5042823"/>
              <a:ext cx="108999" cy="138075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2857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58" name="Oval 58"/>
            <p:cNvSpPr>
              <a:spLocks noChangeArrowheads="1"/>
            </p:cNvSpPr>
            <p:nvPr/>
          </p:nvSpPr>
          <p:spPr bwMode="auto">
            <a:xfrm>
              <a:off x="2611199" y="4169789"/>
              <a:ext cx="108999" cy="138075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2857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160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2751353" y="1331762"/>
            <a:ext cx="6255004" cy="3866187"/>
            <a:chOff x="2751353" y="1331762"/>
            <a:chExt cx="6255004" cy="3866187"/>
          </a:xfrm>
        </p:grpSpPr>
        <p:grpSp>
          <p:nvGrpSpPr>
            <p:cNvPr id="9" name="그룹 8"/>
            <p:cNvGrpSpPr/>
            <p:nvPr/>
          </p:nvGrpSpPr>
          <p:grpSpPr>
            <a:xfrm>
              <a:off x="6516216" y="1331762"/>
              <a:ext cx="2490141" cy="1531204"/>
              <a:chOff x="6516216" y="1331762"/>
              <a:chExt cx="2490141" cy="1531204"/>
            </a:xfrm>
          </p:grpSpPr>
          <p:sp>
            <p:nvSpPr>
              <p:cNvPr id="185" name="직사각형 184"/>
              <p:cNvSpPr/>
              <p:nvPr/>
            </p:nvSpPr>
            <p:spPr>
              <a:xfrm>
                <a:off x="8481853" y="2401301"/>
                <a:ext cx="524504" cy="461665"/>
              </a:xfrm>
              <a:prstGeom prst="rect">
                <a:avLst/>
              </a:prstGeom>
              <a:solidFill>
                <a:srgbClr val="FF9900"/>
              </a:solidFill>
              <a:ln>
                <a:solidFill>
                  <a:schemeClr val="tx1"/>
                </a:solidFill>
                <a:prstDash val="dash"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200" b="1" dirty="0" smtClean="0">
                    <a:latin typeface="HY견고딕" pitchFamily="18" charset="-127"/>
                    <a:ea typeface="HY견고딕" pitchFamily="18" charset="-127"/>
                  </a:rPr>
                  <a:t>New</a:t>
                </a:r>
              </a:p>
              <a:p>
                <a:pPr algn="ctr"/>
                <a:r>
                  <a:rPr lang="en-US" altLang="ko-KR" sz="1200" b="1" dirty="0" smtClean="0">
                    <a:latin typeface="HY견고딕" pitchFamily="18" charset="-127"/>
                    <a:ea typeface="HY견고딕" pitchFamily="18" charset="-127"/>
                  </a:rPr>
                  <a:t>H/E</a:t>
                </a:r>
              </a:p>
            </p:txBody>
          </p:sp>
          <p:grpSp>
            <p:nvGrpSpPr>
              <p:cNvPr id="8" name="그룹 7"/>
              <p:cNvGrpSpPr/>
              <p:nvPr/>
            </p:nvGrpSpPr>
            <p:grpSpPr>
              <a:xfrm>
                <a:off x="6516216" y="1331762"/>
                <a:ext cx="2490141" cy="1373390"/>
                <a:chOff x="6516216" y="1331762"/>
                <a:chExt cx="2490141" cy="1373390"/>
              </a:xfrm>
            </p:grpSpPr>
            <p:cxnSp>
              <p:nvCxnSpPr>
                <p:cNvPr id="352" name="직선 화살표 연결선 351"/>
                <p:cNvCxnSpPr>
                  <a:stCxn id="207" idx="1"/>
                </p:cNvCxnSpPr>
                <p:nvPr/>
              </p:nvCxnSpPr>
              <p:spPr bwMode="auto">
                <a:xfrm rot="5400000" flipH="1" flipV="1">
                  <a:off x="7541111" y="1903104"/>
                  <a:ext cx="11712" cy="1452319"/>
                </a:xfrm>
                <a:prstGeom prst="straightConnector1">
                  <a:avLst/>
                </a:prstGeom>
                <a:noFill/>
                <a:ln w="76200" cap="flat" cmpd="sng" algn="ctr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61" name="Rectangle 40"/>
                <p:cNvSpPr>
                  <a:spLocks noChangeArrowheads="1"/>
                </p:cNvSpPr>
                <p:nvPr/>
              </p:nvSpPr>
              <p:spPr bwMode="auto">
                <a:xfrm>
                  <a:off x="6541751" y="2263224"/>
                  <a:ext cx="56938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200" b="1" dirty="0" smtClean="0">
                      <a:solidFill>
                        <a:srgbClr val="6CFFFF"/>
                      </a:solidFill>
                      <a:latin typeface="HY견고딕" pitchFamily="18" charset="-127"/>
                      <a:ea typeface="HY견고딕" pitchFamily="18" charset="-127"/>
                    </a:rPr>
                    <a:t>2001</a:t>
                  </a:r>
                  <a:endParaRPr lang="en-US" altLang="ko-KR" sz="1200" b="1" dirty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endParaRPr>
                </a:p>
              </p:txBody>
            </p:sp>
            <p:sp>
              <p:nvSpPr>
                <p:cNvPr id="210" name="Rectangle 40"/>
                <p:cNvSpPr>
                  <a:spLocks noChangeArrowheads="1"/>
                </p:cNvSpPr>
                <p:nvPr/>
              </p:nvSpPr>
              <p:spPr bwMode="auto">
                <a:xfrm>
                  <a:off x="7956376" y="2204864"/>
                  <a:ext cx="562975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200" b="1" dirty="0" smtClean="0">
                      <a:solidFill>
                        <a:srgbClr val="6CFFFF"/>
                      </a:solidFill>
                      <a:latin typeface="HY견고딕" pitchFamily="18" charset="-127"/>
                      <a:ea typeface="HY견고딕" pitchFamily="18" charset="-127"/>
                    </a:rPr>
                    <a:t>2012</a:t>
                  </a:r>
                  <a:endParaRPr lang="en-US" altLang="ko-KR" sz="1200" b="1" dirty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endParaRPr>
                </a:p>
              </p:txBody>
            </p:sp>
            <p:sp>
              <p:nvSpPr>
                <p:cNvPr id="191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7092280" y="1331762"/>
                  <a:ext cx="928048" cy="400110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b="1" dirty="0" smtClean="0">
                      <a:solidFill>
                        <a:srgbClr val="FFFF00"/>
                      </a:solidFill>
                      <a:latin typeface="HY견고딕" pitchFamily="18" charset="-127"/>
                      <a:ea typeface="HY견고딕" pitchFamily="18" charset="-127"/>
                    </a:rPr>
                    <a:t>12yrs</a:t>
                  </a:r>
                </a:p>
              </p:txBody>
            </p:sp>
            <p:sp>
              <p:nvSpPr>
                <p:cNvPr id="140" name="직사각형 139"/>
                <p:cNvSpPr/>
                <p:nvPr/>
              </p:nvSpPr>
              <p:spPr>
                <a:xfrm>
                  <a:off x="8481853" y="1556792"/>
                  <a:ext cx="524504" cy="461665"/>
                </a:xfrm>
                <a:prstGeom prst="rect">
                  <a:avLst/>
                </a:prstGeom>
                <a:solidFill>
                  <a:srgbClr val="FF9900"/>
                </a:solidFill>
                <a:ln>
                  <a:solidFill>
                    <a:schemeClr val="tx1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200" b="1" dirty="0" smtClean="0">
                      <a:latin typeface="HY견고딕" pitchFamily="18" charset="-127"/>
                      <a:ea typeface="HY견고딕" pitchFamily="18" charset="-127"/>
                    </a:rPr>
                    <a:t>New</a:t>
                  </a:r>
                </a:p>
                <a:p>
                  <a:pPr algn="ctr"/>
                  <a:r>
                    <a:rPr lang="en-US" altLang="ko-KR" sz="1200" b="1" dirty="0" smtClean="0">
                      <a:latin typeface="HY견고딕" pitchFamily="18" charset="-127"/>
                      <a:ea typeface="HY견고딕" pitchFamily="18" charset="-127"/>
                    </a:rPr>
                    <a:t>H/E</a:t>
                  </a:r>
                </a:p>
              </p:txBody>
            </p:sp>
            <p:sp>
              <p:nvSpPr>
                <p:cNvPr id="350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7092280" y="2146504"/>
                  <a:ext cx="945970" cy="400110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b="1" dirty="0" smtClean="0">
                      <a:solidFill>
                        <a:srgbClr val="FFFF00"/>
                      </a:solidFill>
                      <a:latin typeface="HY견고딕" pitchFamily="18" charset="-127"/>
                      <a:ea typeface="HY견고딕" pitchFamily="18" charset="-127"/>
                    </a:rPr>
                    <a:t>12yrs</a:t>
                  </a:r>
                </a:p>
              </p:txBody>
            </p:sp>
            <p:cxnSp>
              <p:nvCxnSpPr>
                <p:cNvPr id="175" name="직선 화살표 연결선 174"/>
                <p:cNvCxnSpPr/>
                <p:nvPr/>
              </p:nvCxnSpPr>
              <p:spPr bwMode="auto">
                <a:xfrm rot="5400000" flipH="1" flipV="1">
                  <a:off x="7540222" y="1076346"/>
                  <a:ext cx="11712" cy="1452319"/>
                </a:xfrm>
                <a:prstGeom prst="straightConnector1">
                  <a:avLst/>
                </a:prstGeom>
                <a:noFill/>
                <a:ln w="76200" cap="flat" cmpd="sng" algn="ctr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81" name="Rectangle 40"/>
                <p:cNvSpPr>
                  <a:spLocks noChangeArrowheads="1"/>
                </p:cNvSpPr>
                <p:nvPr/>
              </p:nvSpPr>
              <p:spPr bwMode="auto">
                <a:xfrm>
                  <a:off x="6516216" y="1487836"/>
                  <a:ext cx="562975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200" b="1" dirty="0" smtClean="0">
                      <a:solidFill>
                        <a:srgbClr val="6CFFFF"/>
                      </a:solidFill>
                      <a:latin typeface="HY견고딕" pitchFamily="18" charset="-127"/>
                      <a:ea typeface="HY견고딕" pitchFamily="18" charset="-127"/>
                    </a:rPr>
                    <a:t>2013</a:t>
                  </a:r>
                  <a:endParaRPr lang="en-US" altLang="ko-KR" sz="1200" b="1" dirty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endParaRPr>
                </a:p>
              </p:txBody>
            </p:sp>
            <p:sp>
              <p:nvSpPr>
                <p:cNvPr id="183" name="Rectangle 40"/>
                <p:cNvSpPr>
                  <a:spLocks noChangeArrowheads="1"/>
                </p:cNvSpPr>
                <p:nvPr/>
              </p:nvSpPr>
              <p:spPr bwMode="auto">
                <a:xfrm>
                  <a:off x="8069328" y="1487836"/>
                  <a:ext cx="524503" cy="2539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000" dirty="0" smtClean="0">
                      <a:solidFill>
                        <a:srgbClr val="6CFFFF"/>
                      </a:solidFill>
                      <a:latin typeface="HY견고딕" pitchFamily="18" charset="-127"/>
                      <a:ea typeface="HY견고딕" pitchFamily="18" charset="-127"/>
                    </a:rPr>
                    <a:t>2024</a:t>
                  </a:r>
                  <a:endParaRPr lang="en-US" altLang="ko-KR" sz="1000" dirty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endParaRPr>
                </a:p>
              </p:txBody>
            </p:sp>
            <p:sp>
              <p:nvSpPr>
                <p:cNvPr id="112" name="Oval 52"/>
                <p:cNvSpPr>
                  <a:spLocks noChangeArrowheads="1"/>
                </p:cNvSpPr>
                <p:nvPr/>
              </p:nvSpPr>
              <p:spPr bwMode="auto">
                <a:xfrm>
                  <a:off x="6759536" y="2547995"/>
                  <a:ext cx="132457" cy="157157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8575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3" name="Oval 52"/>
                <p:cNvSpPr>
                  <a:spLocks noChangeArrowheads="1"/>
                </p:cNvSpPr>
                <p:nvPr/>
              </p:nvSpPr>
              <p:spPr bwMode="auto">
                <a:xfrm>
                  <a:off x="8252199" y="2537608"/>
                  <a:ext cx="132457" cy="157157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8575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4" name="Oval 52"/>
                <p:cNvSpPr>
                  <a:spLocks noChangeArrowheads="1"/>
                </p:cNvSpPr>
                <p:nvPr/>
              </p:nvSpPr>
              <p:spPr bwMode="auto">
                <a:xfrm>
                  <a:off x="8271704" y="1731872"/>
                  <a:ext cx="132457" cy="157157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8575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5" name="Oval 52"/>
                <p:cNvSpPr>
                  <a:spLocks noChangeArrowheads="1"/>
                </p:cNvSpPr>
                <p:nvPr/>
              </p:nvSpPr>
              <p:spPr bwMode="auto">
                <a:xfrm>
                  <a:off x="6757447" y="1745520"/>
                  <a:ext cx="132457" cy="157157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8575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7" name="그룹 6"/>
            <p:cNvGrpSpPr/>
            <p:nvPr/>
          </p:nvGrpSpPr>
          <p:grpSpPr>
            <a:xfrm>
              <a:off x="2751353" y="1916832"/>
              <a:ext cx="3083537" cy="3281117"/>
              <a:chOff x="2751353" y="1916832"/>
              <a:chExt cx="3083537" cy="3281117"/>
            </a:xfrm>
          </p:grpSpPr>
          <p:sp>
            <p:nvSpPr>
              <p:cNvPr id="329" name="Rectangle 16"/>
              <p:cNvSpPr>
                <a:spLocks noChangeArrowheads="1"/>
              </p:cNvSpPr>
              <p:nvPr/>
            </p:nvSpPr>
            <p:spPr bwMode="auto">
              <a:xfrm>
                <a:off x="4003223" y="1916832"/>
                <a:ext cx="1831667" cy="600164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ko-KR" sz="1100" b="1" dirty="0" smtClean="0">
                    <a:latin typeface="HY헤드라인M" pitchFamily="18" charset="-127"/>
                    <a:ea typeface="HY헤드라인M" pitchFamily="18" charset="-127"/>
                  </a:rPr>
                  <a:t>Direct Dominion Course</a:t>
                </a:r>
              </a:p>
              <a:p>
                <a:pPr algn="ctr"/>
                <a:r>
                  <a:rPr lang="en-US" altLang="ko-KR" sz="1100" b="1" dirty="0">
                    <a:latin typeface="HY헤드라인M" pitchFamily="18" charset="-127"/>
                    <a:ea typeface="HY헤드라인M" pitchFamily="18" charset="-127"/>
                  </a:rPr>
                  <a:t>(</a:t>
                </a:r>
                <a:r>
                  <a:rPr lang="en-US" altLang="ko-KR" sz="1100" b="1" dirty="0" smtClean="0">
                    <a:latin typeface="HY헤드라인M" pitchFamily="18" charset="-127"/>
                    <a:ea typeface="HY헤드라인M" pitchFamily="18" charset="-127"/>
                  </a:rPr>
                  <a:t>Coronation of </a:t>
                </a:r>
              </a:p>
              <a:p>
                <a:pPr algn="ctr"/>
                <a:r>
                  <a:rPr lang="en-US" altLang="ko-KR" sz="1100" b="1" dirty="0" smtClean="0">
                    <a:latin typeface="HY헤드라인M" pitchFamily="18" charset="-127"/>
                    <a:ea typeface="HY헤드라인M" pitchFamily="18" charset="-127"/>
                  </a:rPr>
                  <a:t>God</a:t>
                </a:r>
                <a:r>
                  <a:rPr lang="en-US" altLang="ko-KR" sz="1100" b="1" dirty="0" smtClean="0"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’</a:t>
                </a:r>
                <a:r>
                  <a:rPr lang="en-US" altLang="ko-KR" sz="1100" b="1" dirty="0" smtClean="0">
                    <a:latin typeface="HY헤드라인M" pitchFamily="18" charset="-127"/>
                    <a:ea typeface="HY헤드라인M" pitchFamily="18" charset="-127"/>
                  </a:rPr>
                  <a:t>s Kingship,   CIG)</a:t>
                </a:r>
              </a:p>
            </p:txBody>
          </p:sp>
          <p:grpSp>
            <p:nvGrpSpPr>
              <p:cNvPr id="4" name="그룹 3"/>
              <p:cNvGrpSpPr/>
              <p:nvPr/>
            </p:nvGrpSpPr>
            <p:grpSpPr>
              <a:xfrm>
                <a:off x="2751353" y="2547995"/>
                <a:ext cx="2965939" cy="2649954"/>
                <a:chOff x="2751353" y="2547995"/>
                <a:chExt cx="2965939" cy="2649954"/>
              </a:xfrm>
            </p:grpSpPr>
            <p:cxnSp>
              <p:nvCxnSpPr>
                <p:cNvPr id="146" name="직선 화살표 연결선 145"/>
                <p:cNvCxnSpPr/>
                <p:nvPr/>
              </p:nvCxnSpPr>
              <p:spPr bwMode="auto">
                <a:xfrm>
                  <a:off x="2913299" y="4220563"/>
                  <a:ext cx="1788182" cy="2365"/>
                </a:xfrm>
                <a:prstGeom prst="straightConnector1">
                  <a:avLst/>
                </a:prstGeom>
                <a:noFill/>
                <a:ln w="76200" cap="flat" cmpd="sng" algn="ctr">
                  <a:solidFill>
                    <a:schemeClr val="accent4">
                      <a:lumMod val="25000"/>
                    </a:schemeClr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65" name="Rectangle 51"/>
                <p:cNvSpPr>
                  <a:spLocks noChangeArrowheads="1"/>
                </p:cNvSpPr>
                <p:nvPr/>
              </p:nvSpPr>
              <p:spPr bwMode="auto">
                <a:xfrm>
                  <a:off x="4702375" y="2643732"/>
                  <a:ext cx="524503" cy="2539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000" dirty="0" smtClean="0">
                      <a:solidFill>
                        <a:srgbClr val="6CFFFF"/>
                      </a:solidFill>
                      <a:latin typeface="HY견고딕" pitchFamily="18" charset="-127"/>
                      <a:ea typeface="HY견고딕" pitchFamily="18" charset="-127"/>
                    </a:rPr>
                    <a:t>1952</a:t>
                  </a:r>
                  <a:endParaRPr lang="en-US" altLang="ko-KR" sz="1000" dirty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endParaRPr>
                </a:p>
              </p:txBody>
            </p:sp>
            <p:sp>
              <p:nvSpPr>
                <p:cNvPr id="171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4741293" y="2952240"/>
                  <a:ext cx="910827" cy="33855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en-US" altLang="ko-KR" sz="1600" b="1" dirty="0" smtClean="0">
                      <a:solidFill>
                        <a:srgbClr val="FFFF00"/>
                      </a:solidFill>
                      <a:latin typeface="HY견고딕" pitchFamily="18" charset="-127"/>
                      <a:ea typeface="HY견고딕" pitchFamily="18" charset="-127"/>
                    </a:rPr>
                    <a:t>7years</a:t>
                  </a:r>
                </a:p>
              </p:txBody>
            </p:sp>
            <p:grpSp>
              <p:nvGrpSpPr>
                <p:cNvPr id="19" name="그룹 165"/>
                <p:cNvGrpSpPr/>
                <p:nvPr/>
              </p:nvGrpSpPr>
              <p:grpSpPr>
                <a:xfrm>
                  <a:off x="3372078" y="3895168"/>
                  <a:ext cx="524503" cy="406958"/>
                  <a:chOff x="3373887" y="3523540"/>
                  <a:chExt cx="565756" cy="273274"/>
                </a:xfrm>
              </p:grpSpPr>
              <p:sp>
                <p:nvSpPr>
                  <p:cNvPr id="205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3373887" y="3523540"/>
                    <a:ext cx="565756" cy="17050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ko-KR" sz="1000" dirty="0" smtClean="0">
                        <a:solidFill>
                          <a:srgbClr val="6CFFFF"/>
                        </a:solidFill>
                        <a:latin typeface="HY견고딕" pitchFamily="18" charset="-127"/>
                        <a:ea typeface="HY견고딕" pitchFamily="18" charset="-127"/>
                      </a:rPr>
                      <a:t>1920</a:t>
                    </a:r>
                    <a:endParaRPr lang="en-US" altLang="ko-KR" sz="1000" dirty="0">
                      <a:solidFill>
                        <a:srgbClr val="6CFFFF"/>
                      </a:solidFill>
                      <a:latin typeface="HY견고딕" pitchFamily="18" charset="-127"/>
                      <a:ea typeface="HY견고딕" pitchFamily="18" charset="-127"/>
                    </a:endParaRPr>
                  </a:p>
                </p:txBody>
              </p:sp>
              <p:sp>
                <p:nvSpPr>
                  <p:cNvPr id="206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3557994" y="3691856"/>
                    <a:ext cx="173082" cy="104958"/>
                  </a:xfrm>
                  <a:prstGeom prst="ellipse">
                    <a:avLst/>
                  </a:prstGeom>
                  <a:solidFill>
                    <a:srgbClr val="FF6600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ko-KR" altLang="en-US"/>
                  </a:p>
                </p:txBody>
              </p:sp>
            </p:grpSp>
            <p:sp>
              <p:nvSpPr>
                <p:cNvPr id="203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4686753" y="2664550"/>
                  <a:ext cx="13245" cy="1479921"/>
                </a:xfrm>
                <a:prstGeom prst="line">
                  <a:avLst/>
                </a:prstGeom>
                <a:noFill/>
                <a:ln w="76200">
                  <a:solidFill>
                    <a:srgbClr val="993300"/>
                  </a:solidFill>
                  <a:prstDash val="sysDot"/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" name="Rectangle 51"/>
                <p:cNvSpPr>
                  <a:spLocks noChangeArrowheads="1"/>
                </p:cNvSpPr>
                <p:nvPr/>
              </p:nvSpPr>
              <p:spPr bwMode="auto">
                <a:xfrm>
                  <a:off x="4675079" y="3895164"/>
                  <a:ext cx="524503" cy="2539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000" dirty="0" smtClean="0">
                      <a:solidFill>
                        <a:srgbClr val="6CFFFF"/>
                      </a:solidFill>
                      <a:latin typeface="HY견고딕" pitchFamily="18" charset="-127"/>
                      <a:ea typeface="HY견고딕" pitchFamily="18" charset="-127"/>
                    </a:rPr>
                    <a:t>1945</a:t>
                  </a:r>
                  <a:endParaRPr lang="en-US" altLang="ko-KR" sz="1000" dirty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endParaRPr>
                </a:p>
              </p:txBody>
            </p:sp>
            <p:sp>
              <p:nvSpPr>
                <p:cNvPr id="184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2938777" y="4282512"/>
                  <a:ext cx="1685077" cy="52322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600" b="1" dirty="0" smtClean="0">
                      <a:solidFill>
                        <a:srgbClr val="FFFF00"/>
                      </a:solidFill>
                      <a:latin typeface="HY견고딕" pitchFamily="18" charset="-127"/>
                      <a:ea typeface="HY견고딕" pitchFamily="18" charset="-127"/>
                    </a:rPr>
                    <a:t>40years</a:t>
                  </a:r>
                </a:p>
                <a:p>
                  <a:pPr algn="ctr"/>
                  <a:r>
                    <a:rPr lang="en-US" altLang="ko-KR" sz="1200" dirty="0" smtClean="0">
                      <a:latin typeface="HY헤드라인M" pitchFamily="18" charset="-127"/>
                      <a:ea typeface="HY헤드라인M" pitchFamily="18" charset="-127"/>
                    </a:rPr>
                    <a:t>(Foundation of Faith)</a:t>
                  </a:r>
                </a:p>
              </p:txBody>
            </p:sp>
            <p:sp>
              <p:nvSpPr>
                <p:cNvPr id="199" name="Oval 52"/>
                <p:cNvSpPr>
                  <a:spLocks noChangeArrowheads="1"/>
                </p:cNvSpPr>
                <p:nvPr/>
              </p:nvSpPr>
              <p:spPr bwMode="auto">
                <a:xfrm>
                  <a:off x="2918121" y="4142492"/>
                  <a:ext cx="132457" cy="157157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8575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" name="Rectangle 51"/>
                <p:cNvSpPr>
                  <a:spLocks noChangeArrowheads="1"/>
                </p:cNvSpPr>
                <p:nvPr/>
              </p:nvSpPr>
              <p:spPr bwMode="auto">
                <a:xfrm>
                  <a:off x="2751353" y="3895164"/>
                  <a:ext cx="524503" cy="2539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000" dirty="0" smtClean="0">
                      <a:solidFill>
                        <a:srgbClr val="6CFFFF"/>
                      </a:solidFill>
                      <a:latin typeface="HY견고딕" pitchFamily="18" charset="-127"/>
                      <a:ea typeface="HY견고딕" pitchFamily="18" charset="-127"/>
                    </a:rPr>
                    <a:t>1905</a:t>
                  </a:r>
                  <a:endParaRPr lang="en-US" altLang="ko-KR" sz="1000" dirty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endParaRPr>
                </a:p>
              </p:txBody>
            </p:sp>
            <p:sp>
              <p:nvSpPr>
                <p:cNvPr id="197" name="Line 5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5245998" y="2180791"/>
                  <a:ext cx="21276" cy="921312"/>
                </a:xfrm>
                <a:prstGeom prst="line">
                  <a:avLst/>
                </a:prstGeom>
                <a:noFill/>
                <a:ln w="76200">
                  <a:solidFill>
                    <a:srgbClr val="FF9900"/>
                  </a:solidFill>
                  <a:prstDash val="sysDot"/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" name="직사각형 130"/>
                <p:cNvSpPr/>
                <p:nvPr/>
              </p:nvSpPr>
              <p:spPr>
                <a:xfrm>
                  <a:off x="3008553" y="3594502"/>
                  <a:ext cx="125386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1600" dirty="0" smtClean="0">
                      <a:latin typeface="HY헤드라인M" pitchFamily="18" charset="-127"/>
                      <a:ea typeface="HY헤드라인M" pitchFamily="18" charset="-127"/>
                    </a:rPr>
                    <a:t>2</a:t>
                  </a:r>
                  <a:r>
                    <a:rPr lang="en-US" altLang="ko-KR" sz="1600" baseline="30000" dirty="0" smtClean="0">
                      <a:latin typeface="HY헤드라인M" pitchFamily="18" charset="-127"/>
                      <a:ea typeface="HY헤드라인M" pitchFamily="18" charset="-127"/>
                    </a:rPr>
                    <a:t>nd</a:t>
                  </a:r>
                  <a:r>
                    <a:rPr lang="en-US" altLang="ko-KR" sz="1600" dirty="0" smtClean="0">
                      <a:latin typeface="HY헤드라인M" pitchFamily="18" charset="-127"/>
                      <a:ea typeface="HY헤드라인M" pitchFamily="18" charset="-127"/>
                    </a:rPr>
                    <a:t> Coming</a:t>
                  </a:r>
                </a:p>
              </p:txBody>
            </p:sp>
            <p:sp>
              <p:nvSpPr>
                <p:cNvPr id="328" name="Rectangle 16"/>
                <p:cNvSpPr>
                  <a:spLocks noChangeArrowheads="1"/>
                </p:cNvSpPr>
                <p:nvPr/>
              </p:nvSpPr>
              <p:spPr bwMode="auto">
                <a:xfrm>
                  <a:off x="3275856" y="2720456"/>
                  <a:ext cx="1268848" cy="261610"/>
                </a:xfrm>
                <a:prstGeom prst="rect">
                  <a:avLst/>
                </a:prstGeom>
                <a:solidFill>
                  <a:schemeClr val="tx1">
                    <a:lumMod val="50000"/>
                  </a:schemeClr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US" altLang="ko-KR" sz="1100" b="1" dirty="0" smtClean="0">
                      <a:latin typeface="HY헤드라인M" pitchFamily="18" charset="-127"/>
                      <a:ea typeface="HY헤드라인M" pitchFamily="18" charset="-127"/>
                    </a:rPr>
                    <a:t>Original course</a:t>
                  </a:r>
                </a:p>
              </p:txBody>
            </p:sp>
            <p:sp>
              <p:nvSpPr>
                <p:cNvPr id="160" name="Rectangle 16"/>
                <p:cNvSpPr>
                  <a:spLocks noChangeArrowheads="1"/>
                </p:cNvSpPr>
                <p:nvPr/>
              </p:nvSpPr>
              <p:spPr bwMode="auto">
                <a:xfrm>
                  <a:off x="3131840" y="4800917"/>
                  <a:ext cx="1412864" cy="397032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altLang="ko-KR" sz="1100" dirty="0" smtClean="0">
                      <a:latin typeface="HY헤드라인M" pitchFamily="18" charset="-127"/>
                      <a:ea typeface="HY헤드라인M" pitchFamily="18" charset="-127"/>
                    </a:rPr>
                    <a:t>Preparation for receiving Messiah</a:t>
                  </a:r>
                </a:p>
              </p:txBody>
            </p:sp>
            <p:sp>
              <p:nvSpPr>
                <p:cNvPr id="108" name="Oval 52"/>
                <p:cNvSpPr>
                  <a:spLocks noChangeArrowheads="1"/>
                </p:cNvSpPr>
                <p:nvPr/>
              </p:nvSpPr>
              <p:spPr bwMode="auto">
                <a:xfrm>
                  <a:off x="4610855" y="4149080"/>
                  <a:ext cx="132457" cy="157157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8575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" name="Oval 52"/>
                <p:cNvSpPr>
                  <a:spLocks noChangeArrowheads="1"/>
                </p:cNvSpPr>
                <p:nvPr/>
              </p:nvSpPr>
              <p:spPr bwMode="auto">
                <a:xfrm>
                  <a:off x="4644008" y="2547995"/>
                  <a:ext cx="132457" cy="157157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28575">
                  <a:solidFill>
                    <a:srgbClr val="008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sp>
        <p:nvSpPr>
          <p:cNvPr id="125" name="Rectangle 16"/>
          <p:cNvSpPr>
            <a:spLocks noChangeArrowheads="1"/>
          </p:cNvSpPr>
          <p:nvPr/>
        </p:nvSpPr>
        <p:spPr bwMode="auto">
          <a:xfrm>
            <a:off x="827583" y="4366265"/>
            <a:ext cx="518873" cy="261610"/>
          </a:xfrm>
          <a:prstGeom prst="rect">
            <a:avLst/>
          </a:prstGeom>
          <a:solidFill>
            <a:srgbClr val="CC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sz="11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Fall</a:t>
            </a:r>
          </a:p>
        </p:txBody>
      </p:sp>
      <p:sp>
        <p:nvSpPr>
          <p:cNvPr id="126" name="Rectangle 16"/>
          <p:cNvSpPr>
            <a:spLocks noChangeArrowheads="1"/>
          </p:cNvSpPr>
          <p:nvPr/>
        </p:nvSpPr>
        <p:spPr bwMode="auto">
          <a:xfrm>
            <a:off x="1025056" y="5399638"/>
            <a:ext cx="1026664" cy="261610"/>
          </a:xfrm>
          <a:prstGeom prst="rect">
            <a:avLst/>
          </a:prstGeom>
          <a:solidFill>
            <a:srgbClr val="CC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sz="11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Restoration</a:t>
            </a:r>
          </a:p>
        </p:txBody>
      </p:sp>
      <p:grpSp>
        <p:nvGrpSpPr>
          <p:cNvPr id="102" name="그룹 101"/>
          <p:cNvGrpSpPr/>
          <p:nvPr/>
        </p:nvGrpSpPr>
        <p:grpSpPr>
          <a:xfrm>
            <a:off x="5292080" y="5243174"/>
            <a:ext cx="3851920" cy="1570202"/>
            <a:chOff x="5241981" y="5341839"/>
            <a:chExt cx="3851920" cy="1839075"/>
          </a:xfrm>
        </p:grpSpPr>
        <p:sp>
          <p:nvSpPr>
            <p:cNvPr id="103" name="모서리가 둥근 직사각형 102"/>
            <p:cNvSpPr/>
            <p:nvPr/>
          </p:nvSpPr>
          <p:spPr bwMode="auto">
            <a:xfrm>
              <a:off x="5241981" y="5341839"/>
              <a:ext cx="3830133" cy="1839075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ko-KR" altLang="en-US" sz="180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04" name="직사각형 103"/>
            <p:cNvSpPr/>
            <p:nvPr/>
          </p:nvSpPr>
          <p:spPr>
            <a:xfrm>
              <a:off x="5380174" y="5418646"/>
              <a:ext cx="3713727" cy="1730298"/>
            </a:xfrm>
            <a:prstGeom prst="rect">
              <a:avLst/>
            </a:prstGeom>
            <a:noFill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altLang="ko-KR" sz="18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1</a:t>
              </a:r>
              <a:r>
                <a:rPr lang="en-US" altLang="ko-KR" sz="1800" b="1" baseline="300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st</a:t>
              </a:r>
              <a:r>
                <a:rPr lang="en-US" altLang="ko-KR" sz="18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 12yrs</a:t>
              </a:r>
              <a:r>
                <a:rPr lang="ko-KR" altLang="en-US" sz="18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8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: For Offering CIG</a:t>
              </a:r>
            </a:p>
            <a:p>
              <a:r>
                <a:rPr lang="en-US" altLang="ko-KR" sz="18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2</a:t>
              </a:r>
              <a:r>
                <a:rPr lang="en-US" altLang="ko-KR" sz="1800" b="1" baseline="300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nd</a:t>
              </a:r>
              <a:r>
                <a:rPr lang="en-US" altLang="ko-KR" sz="18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 12yrs</a:t>
              </a:r>
              <a:r>
                <a:rPr lang="ko-KR" altLang="en-US" sz="18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8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: For Substantial CIG</a:t>
              </a:r>
            </a:p>
            <a:p>
              <a:r>
                <a:rPr lang="en-US" altLang="ko-KR" sz="18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2012</a:t>
              </a:r>
              <a:r>
                <a:rPr lang="ko-KR" altLang="en-US" sz="18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8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: Conclusion of 1</a:t>
              </a:r>
              <a:r>
                <a:rPr lang="en-US" altLang="ko-KR" sz="1800" b="1" baseline="300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st</a:t>
              </a:r>
              <a:r>
                <a:rPr lang="en-US" altLang="ko-KR" sz="18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 12yrs</a:t>
              </a:r>
            </a:p>
            <a:p>
              <a:r>
                <a:rPr lang="en-US" altLang="ko-KR" sz="18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          Preparation for 2</a:t>
              </a:r>
              <a:r>
                <a:rPr lang="en-US" altLang="ko-KR" sz="1800" b="1" baseline="300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nd</a:t>
              </a:r>
              <a:r>
                <a:rPr lang="en-US" altLang="ko-KR" sz="18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 12yrs </a:t>
              </a:r>
            </a:p>
            <a:p>
              <a:r>
                <a:rPr lang="en-US" altLang="ko-KR" sz="18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      </a:t>
              </a:r>
              <a:r>
                <a:rPr lang="en-US" altLang="ko-KR" sz="18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  <a:sym typeface="Wingdings 3"/>
                </a:rPr>
                <a:t> Life or Death Dedication</a:t>
              </a:r>
              <a:endParaRPr lang="ko-KR" altLang="en-US" sz="18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-34989" y="45676"/>
            <a:ext cx="9072594" cy="1322388"/>
            <a:chOff x="-34989" y="-531440"/>
            <a:chExt cx="9072594" cy="1322388"/>
          </a:xfrm>
        </p:grpSpPr>
        <p:sp>
          <p:nvSpPr>
            <p:cNvPr id="105" name="Rectangle 24"/>
            <p:cNvSpPr>
              <a:spLocks noChangeArrowheads="1"/>
            </p:cNvSpPr>
            <p:nvPr/>
          </p:nvSpPr>
          <p:spPr bwMode="auto">
            <a:xfrm>
              <a:off x="72993" y="-504452"/>
              <a:ext cx="8964612" cy="122396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AutoShape 25"/>
            <p:cNvSpPr>
              <a:spLocks noChangeArrowheads="1"/>
            </p:cNvSpPr>
            <p:nvPr/>
          </p:nvSpPr>
          <p:spPr bwMode="auto">
            <a:xfrm>
              <a:off x="4321143" y="-531440"/>
              <a:ext cx="1930412" cy="1322388"/>
            </a:xfrm>
            <a:prstGeom prst="roundRect">
              <a:avLst>
                <a:gd name="adj" fmla="val 16667"/>
              </a:avLst>
            </a:prstGeom>
            <a:solidFill>
              <a:srgbClr val="00FFFF">
                <a:alpha val="30196"/>
              </a:srgbClr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Rectangle 30"/>
            <p:cNvSpPr>
              <a:spLocks noChangeArrowheads="1"/>
            </p:cNvSpPr>
            <p:nvPr/>
          </p:nvSpPr>
          <p:spPr bwMode="auto">
            <a:xfrm>
              <a:off x="1565676" y="228103"/>
              <a:ext cx="856324" cy="279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1</a:t>
              </a:r>
              <a:r>
                <a:rPr kumimoji="0" lang="en-US" altLang="ko-KR" sz="1400" kern="0" baseline="3000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st</a:t>
              </a:r>
              <a:r>
                <a:rPr kumimoji="0" lang="en-US" altLang="ko-KR" sz="14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 Age</a:t>
              </a:r>
            </a:p>
          </p:txBody>
        </p:sp>
        <p:sp>
          <p:nvSpPr>
            <p:cNvPr id="117" name="Line 40"/>
            <p:cNvSpPr>
              <a:spLocks noChangeShapeType="1"/>
            </p:cNvSpPr>
            <p:nvPr/>
          </p:nvSpPr>
          <p:spPr bwMode="auto">
            <a:xfrm>
              <a:off x="2881280" y="-132526"/>
              <a:ext cx="0" cy="719137"/>
            </a:xfrm>
            <a:prstGeom prst="line">
              <a:avLst/>
            </a:prstGeom>
            <a:noFill/>
            <a:ln w="76200" cap="rnd">
              <a:solidFill>
                <a:srgbClr val="FFFF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" name="Line 41"/>
            <p:cNvSpPr>
              <a:spLocks noChangeShapeType="1"/>
            </p:cNvSpPr>
            <p:nvPr/>
          </p:nvSpPr>
          <p:spPr bwMode="auto">
            <a:xfrm>
              <a:off x="2881280" y="-277440"/>
              <a:ext cx="1512888" cy="0"/>
            </a:xfrm>
            <a:prstGeom prst="line">
              <a:avLst/>
            </a:prstGeom>
            <a:noFill/>
            <a:ln w="76200" cap="rnd">
              <a:solidFill>
                <a:srgbClr val="FFFF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FFFFFF"/>
                </a:solidFill>
              </a:endParaRPr>
            </a:p>
          </p:txBody>
        </p:sp>
        <p:sp>
          <p:nvSpPr>
            <p:cNvPr id="119" name="Rectangle 42"/>
            <p:cNvSpPr>
              <a:spLocks noChangeArrowheads="1"/>
            </p:cNvSpPr>
            <p:nvPr/>
          </p:nvSpPr>
          <p:spPr bwMode="auto">
            <a:xfrm>
              <a:off x="3193317" y="240821"/>
              <a:ext cx="891590" cy="254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  <a:r>
                <a:rPr kumimoji="0" lang="en-US" altLang="ko-KR" sz="1400" kern="0" baseline="3000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nd</a:t>
              </a:r>
              <a:r>
                <a:rPr kumimoji="0" lang="en-US" altLang="ko-KR" sz="14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 Age</a:t>
              </a:r>
            </a:p>
          </p:txBody>
        </p:sp>
        <p:sp>
          <p:nvSpPr>
            <p:cNvPr id="120" name="Rectangle 43"/>
            <p:cNvSpPr>
              <a:spLocks noChangeArrowheads="1"/>
            </p:cNvSpPr>
            <p:nvPr/>
          </p:nvSpPr>
          <p:spPr bwMode="auto">
            <a:xfrm>
              <a:off x="4641695" y="-134047"/>
              <a:ext cx="1306768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3</a:t>
              </a:r>
              <a:r>
                <a:rPr kumimoji="0" lang="en-US" altLang="ko-KR" sz="1400" kern="0" baseline="30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rd</a:t>
              </a:r>
              <a:r>
                <a:rPr kumimoji="0" lang="en-US" altLang="ko-KR" sz="14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 Age</a:t>
              </a:r>
              <a:endParaRPr kumimoji="0" lang="en-US" altLang="ko-KR" sz="1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(Rule of LSA)</a:t>
              </a:r>
              <a:endParaRPr kumimoji="0" lang="en-US" altLang="ko-KR" sz="1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pic>
          <p:nvPicPr>
            <p:cNvPr id="121" name="Picture 45" descr="ARROW010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4368767" y="-377453"/>
              <a:ext cx="1882787" cy="256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" name="Rectangle 136"/>
            <p:cNvSpPr>
              <a:spLocks noChangeArrowheads="1"/>
            </p:cNvSpPr>
            <p:nvPr/>
          </p:nvSpPr>
          <p:spPr bwMode="auto">
            <a:xfrm>
              <a:off x="6452843" y="267361"/>
              <a:ext cx="976677" cy="400110"/>
            </a:xfrm>
            <a:prstGeom prst="rect">
              <a:avLst/>
            </a:prstGeom>
            <a:gradFill rotWithShape="1">
              <a:gsLst>
                <a:gs pos="0">
                  <a:srgbClr val="009999">
                    <a:shade val="51000"/>
                    <a:satMod val="130000"/>
                  </a:srgbClr>
                </a:gs>
                <a:gs pos="80000">
                  <a:srgbClr val="009999">
                    <a:shade val="93000"/>
                    <a:satMod val="130000"/>
                  </a:srgbClr>
                </a:gs>
                <a:gs pos="100000">
                  <a:srgbClr val="00999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>
              <a:spAutoFit/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kern="0" dirty="0" smtClean="0">
                  <a:solidFill>
                    <a:srgbClr val="FFFFFF"/>
                  </a:solidFill>
                  <a:latin typeface="Franklin Gothic Demi Cond" pitchFamily="34" charset="0"/>
                  <a:ea typeface="HY견고딕" pitchFamily="18" charset="-127"/>
                </a:rPr>
                <a:t>440billion</a:t>
              </a:r>
              <a:endParaRPr kumimoji="0" lang="ko-KR" altLang="en-US" sz="1000" kern="0" dirty="0">
                <a:solidFill>
                  <a:srgbClr val="FFFFFF"/>
                </a:solidFill>
                <a:latin typeface="Franklin Gothic Demi Cond" pitchFamily="34" charset="0"/>
                <a:ea typeface="HY견고딕" pitchFamily="18" charset="-127"/>
              </a:endParaRPr>
            </a:p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kern="0" dirty="0" err="1" smtClean="0">
                  <a:solidFill>
                    <a:srgbClr val="FFFFFF"/>
                  </a:solidFill>
                  <a:latin typeface="Franklin Gothic Demi Cond" pitchFamily="34" charset="0"/>
                  <a:ea typeface="HY견고딕" pitchFamily="18" charset="-127"/>
                </a:rPr>
                <a:t>Ab.Good</a:t>
              </a:r>
              <a:r>
                <a:rPr kumimoji="0" lang="en-US" altLang="ko-KR" sz="1000" kern="0" dirty="0" smtClean="0">
                  <a:solidFill>
                    <a:srgbClr val="FFFFFF"/>
                  </a:solidFill>
                  <a:latin typeface="Franklin Gothic Demi Cond" pitchFamily="34" charset="0"/>
                  <a:ea typeface="HY견고딕" pitchFamily="18" charset="-127"/>
                </a:rPr>
                <a:t> Sprits</a:t>
              </a:r>
              <a:endParaRPr kumimoji="0" lang="ko-KR" altLang="en-US" sz="1000" kern="0" dirty="0">
                <a:solidFill>
                  <a:srgbClr val="FFFFFF"/>
                </a:solidFill>
                <a:latin typeface="Franklin Gothic Demi Cond" pitchFamily="34" charset="0"/>
                <a:ea typeface="HY견고딕" pitchFamily="18" charset="-127"/>
              </a:endParaRPr>
            </a:p>
          </p:txBody>
        </p:sp>
        <p:sp>
          <p:nvSpPr>
            <p:cNvPr id="123" name="Rectangle 45"/>
            <p:cNvSpPr>
              <a:spLocks noChangeArrowheads="1"/>
            </p:cNvSpPr>
            <p:nvPr/>
          </p:nvSpPr>
          <p:spPr bwMode="auto">
            <a:xfrm>
              <a:off x="-34989" y="-54174"/>
              <a:ext cx="1423788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6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Creation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05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(Original World)</a:t>
              </a:r>
              <a:endParaRPr lang="ko-KR" altLang="en-US" sz="1050" kern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24" name="Line 157"/>
            <p:cNvSpPr>
              <a:spLocks noChangeShapeType="1"/>
            </p:cNvSpPr>
            <p:nvPr/>
          </p:nvSpPr>
          <p:spPr bwMode="auto">
            <a:xfrm>
              <a:off x="424687" y="540431"/>
              <a:ext cx="5861825" cy="45719"/>
            </a:xfrm>
            <a:prstGeom prst="line">
              <a:avLst/>
            </a:prstGeom>
            <a:noFill/>
            <a:ln w="38100" cap="flat" cmpd="sng" algn="ctr">
              <a:solidFill>
                <a:srgbClr val="ACB3C1"/>
              </a:solidFill>
              <a:prstDash val="solid"/>
              <a:headEnd/>
              <a:tailEnd type="triangle" w="med" len="med"/>
            </a:ln>
            <a:effectLst>
              <a:glow rad="101600">
                <a:srgbClr val="009999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003366"/>
                </a:solidFill>
                <a:latin typeface="굴림"/>
                <a:ea typeface="굴림"/>
              </a:endParaRPr>
            </a:p>
          </p:txBody>
        </p:sp>
        <p:sp>
          <p:nvSpPr>
            <p:cNvPr id="127" name="Oval 162"/>
            <p:cNvSpPr>
              <a:spLocks noChangeArrowheads="1"/>
            </p:cNvSpPr>
            <p:nvPr/>
          </p:nvSpPr>
          <p:spPr bwMode="auto">
            <a:xfrm>
              <a:off x="237362" y="444406"/>
              <a:ext cx="215900" cy="215900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rgbClr val="FFFFFF"/>
                </a:solidFill>
              </a:endParaRPr>
            </a:p>
          </p:txBody>
        </p:sp>
        <p:sp>
          <p:nvSpPr>
            <p:cNvPr id="128" name="Rectangle 30"/>
            <p:cNvSpPr>
              <a:spLocks noChangeArrowheads="1"/>
            </p:cNvSpPr>
            <p:nvPr/>
          </p:nvSpPr>
          <p:spPr bwMode="auto">
            <a:xfrm>
              <a:off x="1995008" y="-244555"/>
              <a:ext cx="926857" cy="387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lnSpc>
                  <a:spcPts val="1280"/>
                </a:lnSpc>
              </a:pPr>
              <a:r>
                <a:rPr lang="en-US" altLang="ko-KR" sz="1400" dirty="0" smtClean="0">
                  <a:solidFill>
                    <a:srgbClr val="FFC000"/>
                  </a:solidFill>
                  <a:latin typeface="HY견고딕" pitchFamily="18" charset="-127"/>
                  <a:ea typeface="HY견고딕" pitchFamily="18" charset="-127"/>
                </a:rPr>
                <a:t>1</a:t>
              </a:r>
              <a:r>
                <a:rPr lang="en-US" altLang="ko-KR" sz="1400" baseline="30000" dirty="0" smtClean="0">
                  <a:solidFill>
                    <a:srgbClr val="FFC000"/>
                  </a:solidFill>
                  <a:latin typeface="HY견고딕" pitchFamily="18" charset="-127"/>
                  <a:ea typeface="HY견고딕" pitchFamily="18" charset="-127"/>
                </a:rPr>
                <a:t>st</a:t>
              </a:r>
              <a:endParaRPr lang="en-US" altLang="ko-KR" sz="1400" dirty="0" smtClean="0">
                <a:solidFill>
                  <a:srgbClr val="FFC000"/>
                </a:solidFill>
                <a:latin typeface="HY견고딕" pitchFamily="18" charset="-127"/>
                <a:ea typeface="HY견고딕" pitchFamily="18" charset="-127"/>
              </a:endParaRPr>
            </a:p>
            <a:p>
              <a:pPr algn="r">
                <a:lnSpc>
                  <a:spcPts val="1280"/>
                </a:lnSpc>
              </a:pPr>
              <a:r>
                <a:rPr lang="en-US" altLang="ko-KR" sz="1400" dirty="0" smtClean="0">
                  <a:solidFill>
                    <a:srgbClr val="FFC000"/>
                  </a:solidFill>
                  <a:latin typeface="HY견고딕" pitchFamily="18" charset="-127"/>
                  <a:ea typeface="HY견고딕" pitchFamily="18" charset="-127"/>
                </a:rPr>
                <a:t>Coming</a:t>
              </a:r>
              <a:endParaRPr lang="en-US" altLang="ko-KR" sz="1400" dirty="0">
                <a:solidFill>
                  <a:srgbClr val="FFC0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29" name="Rectangle 30"/>
            <p:cNvSpPr>
              <a:spLocks noChangeArrowheads="1"/>
            </p:cNvSpPr>
            <p:nvPr/>
          </p:nvSpPr>
          <p:spPr bwMode="auto">
            <a:xfrm>
              <a:off x="3468442" y="-226962"/>
              <a:ext cx="926857" cy="351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lnSpc>
                  <a:spcPts val="1280"/>
                </a:lnSpc>
              </a:pPr>
              <a:r>
                <a:rPr lang="en-US" altLang="ko-KR" sz="1400" dirty="0" smtClean="0">
                  <a:solidFill>
                    <a:srgbClr val="FFC000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  <a:r>
                <a:rPr lang="en-US" altLang="ko-KR" sz="1400" baseline="30000" dirty="0" smtClean="0">
                  <a:solidFill>
                    <a:srgbClr val="FFC000"/>
                  </a:solidFill>
                  <a:latin typeface="HY견고딕" pitchFamily="18" charset="-127"/>
                  <a:ea typeface="HY견고딕" pitchFamily="18" charset="-127"/>
                </a:rPr>
                <a:t>nd</a:t>
              </a:r>
              <a:endParaRPr lang="en-US" altLang="ko-KR" sz="1400" dirty="0" smtClean="0">
                <a:solidFill>
                  <a:srgbClr val="FFC000"/>
                </a:solidFill>
                <a:latin typeface="HY견고딕" pitchFamily="18" charset="-127"/>
                <a:ea typeface="HY견고딕" pitchFamily="18" charset="-127"/>
              </a:endParaRPr>
            </a:p>
            <a:p>
              <a:pPr algn="r">
                <a:lnSpc>
                  <a:spcPts val="1280"/>
                </a:lnSpc>
              </a:pPr>
              <a:r>
                <a:rPr lang="en-US" altLang="ko-KR" sz="1400" dirty="0" smtClean="0">
                  <a:solidFill>
                    <a:srgbClr val="FFC000"/>
                  </a:solidFill>
                  <a:latin typeface="HY견고딕" pitchFamily="18" charset="-127"/>
                  <a:ea typeface="HY견고딕" pitchFamily="18" charset="-127"/>
                </a:rPr>
                <a:t>Coming</a:t>
              </a:r>
              <a:endParaRPr lang="en-US" altLang="ko-KR" sz="1400" dirty="0">
                <a:solidFill>
                  <a:srgbClr val="FFC0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33" name="직사각형 132"/>
            <p:cNvSpPr/>
            <p:nvPr/>
          </p:nvSpPr>
          <p:spPr>
            <a:xfrm>
              <a:off x="6815647" y="-217354"/>
              <a:ext cx="188445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4</a:t>
              </a:r>
              <a:r>
                <a:rPr kumimoji="0" lang="en-US" altLang="ko-KR" sz="1400" kern="0" baseline="3000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th</a:t>
              </a:r>
              <a:r>
                <a:rPr kumimoji="0" lang="en-US" altLang="ko-KR" sz="14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 Age</a:t>
              </a:r>
            </a:p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kern="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(Substantial CIG)</a:t>
              </a:r>
              <a:endParaRPr kumimoji="0" lang="ko-KR" altLang="en-US" sz="1800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34" name="직선 연결선 133"/>
            <p:cNvCxnSpPr/>
            <p:nvPr/>
          </p:nvCxnSpPr>
          <p:spPr bwMode="auto">
            <a:xfrm rot="5400000">
              <a:off x="3929852" y="157522"/>
              <a:ext cx="857256" cy="1588"/>
            </a:xfrm>
            <a:prstGeom prst="line">
              <a:avLst/>
            </a:prstGeom>
            <a:noFill/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직선 연결선 134"/>
            <p:cNvCxnSpPr/>
            <p:nvPr/>
          </p:nvCxnSpPr>
          <p:spPr bwMode="auto">
            <a:xfrm rot="5400000">
              <a:off x="5857090" y="156728"/>
              <a:ext cx="857256" cy="1588"/>
            </a:xfrm>
            <a:prstGeom prst="line">
              <a:avLst/>
            </a:prstGeom>
            <a:noFill/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36" name="Picture 48" descr="ARROW010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 flipV="1">
              <a:off x="7453085" y="-1610473"/>
              <a:ext cx="253137" cy="270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7" name="직선 연결선 136"/>
            <p:cNvCxnSpPr/>
            <p:nvPr/>
          </p:nvCxnSpPr>
          <p:spPr bwMode="auto">
            <a:xfrm>
              <a:off x="2892837" y="-217792"/>
              <a:ext cx="7061" cy="772739"/>
            </a:xfrm>
            <a:prstGeom prst="line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xmlns="" val="6856626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Box 140"/>
          <p:cNvSpPr txBox="1">
            <a:spLocks noChangeArrowheads="1"/>
          </p:cNvSpPr>
          <p:nvPr/>
        </p:nvSpPr>
        <p:spPr bwMode="auto">
          <a:xfrm>
            <a:off x="142876" y="0"/>
            <a:ext cx="9001124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Substantial CIG</a:t>
            </a:r>
            <a:r>
              <a:rPr kumimoji="0" lang="ko-KR" altLang="en-US" sz="32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32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(I)</a:t>
            </a:r>
            <a:r>
              <a:rPr lang="ko-KR" altLang="en-US" sz="32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32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kumimoji="0" lang="en-US" altLang="ko-KR" sz="24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Centered on </a:t>
            </a:r>
            <a:r>
              <a:rPr kumimoji="0" lang="en-US" altLang="ko-KR" sz="28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God/TPs/CIG Ideal</a:t>
            </a:r>
            <a:r>
              <a:rPr kumimoji="0" lang="en-US" altLang="ko-KR" sz="24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</a:rPr>
              <a:t> </a:t>
            </a:r>
            <a:endParaRPr kumimoji="0" lang="ko-KR" altLang="en-US" sz="32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7193431" y="1067734"/>
            <a:ext cx="16482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ko-KR" altLang="en-US" sz="1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kumimoji="0" lang="en-US" altLang="ko-KR" sz="18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Existence</a:t>
            </a:r>
            <a:endParaRPr kumimoji="0" lang="en-US" altLang="ko-KR" sz="1800" b="1" kern="0" dirty="0" smtClean="0"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r>
              <a:rPr kumimoji="0" lang="ko-KR" altLang="en-US" sz="1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kumimoji="0" lang="en-US" altLang="ko-KR" sz="18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Nature</a:t>
            </a:r>
          </a:p>
          <a:p>
            <a:r>
              <a:rPr kumimoji="0" lang="ko-KR" altLang="en-US" sz="1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kumimoji="0" lang="en-US" altLang="ko-KR" sz="18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Creation</a:t>
            </a:r>
          </a:p>
          <a:p>
            <a:r>
              <a:rPr kumimoji="0" lang="ko-KR" altLang="en-US" sz="1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kumimoji="0" lang="en-US" altLang="ko-KR" sz="18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Providence</a:t>
            </a:r>
            <a:endParaRPr lang="ko-KR" altLang="en-US" sz="1800" dirty="0"/>
          </a:p>
        </p:txBody>
      </p:sp>
      <p:sp>
        <p:nvSpPr>
          <p:cNvPr id="113" name="직사각형 112"/>
          <p:cNvSpPr/>
          <p:nvPr/>
        </p:nvSpPr>
        <p:spPr>
          <a:xfrm>
            <a:off x="7169736" y="2554814"/>
            <a:ext cx="151515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ko-KR" altLang="en-US" sz="1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kumimoji="0" lang="en-US" altLang="ko-KR" sz="18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Value</a:t>
            </a:r>
            <a:endParaRPr kumimoji="0" lang="en-US" altLang="ko-KR" sz="1800" b="1" kern="0" dirty="0" smtClean="0"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r>
              <a:rPr kumimoji="0" lang="ko-KR" altLang="en-US" sz="1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kumimoji="0" lang="en-US" altLang="ko-KR" sz="18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Character</a:t>
            </a:r>
          </a:p>
          <a:p>
            <a:r>
              <a:rPr kumimoji="0" lang="ko-KR" altLang="en-US" sz="1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kumimoji="0" lang="en-US" altLang="ko-KR" sz="18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Life</a:t>
            </a:r>
            <a:endParaRPr kumimoji="0" lang="en-US" altLang="ko-KR" sz="1800" b="1" kern="0" dirty="0"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r>
              <a:rPr kumimoji="0" lang="ko-KR" altLang="en-US" sz="18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kumimoji="0" lang="en-US" altLang="ko-KR" sz="18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Speech</a:t>
            </a:r>
            <a:endParaRPr lang="ko-KR" altLang="en-US" sz="1800" dirty="0"/>
          </a:p>
        </p:txBody>
      </p:sp>
      <p:grpSp>
        <p:nvGrpSpPr>
          <p:cNvPr id="15" name="그룹 14"/>
          <p:cNvGrpSpPr/>
          <p:nvPr/>
        </p:nvGrpSpPr>
        <p:grpSpPr>
          <a:xfrm>
            <a:off x="323528" y="1556792"/>
            <a:ext cx="3744912" cy="3467100"/>
            <a:chOff x="539552" y="1556792"/>
            <a:chExt cx="3744912" cy="3467100"/>
          </a:xfrm>
        </p:grpSpPr>
        <p:sp>
          <p:nvSpPr>
            <p:cNvPr id="54" name="Oval 4"/>
            <p:cNvSpPr>
              <a:spLocks noChangeArrowheads="1"/>
            </p:cNvSpPr>
            <p:nvPr/>
          </p:nvSpPr>
          <p:spPr bwMode="auto">
            <a:xfrm>
              <a:off x="539552" y="1556792"/>
              <a:ext cx="3744912" cy="3467100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70" name="Oval 5"/>
            <p:cNvSpPr>
              <a:spLocks noChangeArrowheads="1"/>
            </p:cNvSpPr>
            <p:nvPr/>
          </p:nvSpPr>
          <p:spPr bwMode="auto">
            <a:xfrm>
              <a:off x="1115814" y="2071142"/>
              <a:ext cx="2520950" cy="244951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72" name="Oval 7"/>
            <p:cNvSpPr>
              <a:spLocks noChangeArrowheads="1"/>
            </p:cNvSpPr>
            <p:nvPr/>
          </p:nvSpPr>
          <p:spPr bwMode="auto">
            <a:xfrm>
              <a:off x="1692080" y="2575968"/>
              <a:ext cx="1439863" cy="1411266"/>
            </a:xfrm>
            <a:prstGeom prst="ellipse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ko-KR" altLang="ko-KR" sz="2000" b="1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4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1547664" y="2204864"/>
              <a:ext cx="1592788" cy="509378"/>
            </a:xfrm>
            <a:prstGeom prst="rect">
              <a:avLst/>
            </a:prstGeom>
          </p:spPr>
          <p:txBody>
            <a:bodyPr wrap="none" fromWordArt="1">
              <a:prstTxWarp prst="textCanUp">
                <a:avLst>
                  <a:gd name="adj" fmla="val 66667"/>
                </a:avLst>
              </a:prstTxWarp>
            </a:bodyPr>
            <a:lstStyle/>
            <a:p>
              <a:pPr algn="ctr"/>
              <a:r>
                <a:rPr lang="en-US" altLang="ko-KR" sz="3600" kern="10" dirty="0" smtClean="0">
                  <a:ln w="9525">
                    <a:noFill/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HY헤드라인M"/>
                  <a:ea typeface="HY헤드라인M"/>
                </a:rPr>
                <a:t>True Parents</a:t>
              </a:r>
              <a:endParaRPr lang="ko-KR" altLang="en-US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HY헤드라인M"/>
                <a:ea typeface="HY헤드라인M"/>
              </a:endParaRPr>
            </a:p>
          </p:txBody>
        </p:sp>
        <p:sp>
          <p:nvSpPr>
            <p:cNvPr id="87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1773613" y="1675849"/>
              <a:ext cx="1366839" cy="433388"/>
            </a:xfrm>
            <a:prstGeom prst="rect">
              <a:avLst/>
            </a:prstGeom>
          </p:spPr>
          <p:txBody>
            <a:bodyPr wrap="none" fromWordArt="1">
              <a:prstTxWarp prst="textCanUp">
                <a:avLst>
                  <a:gd name="adj" fmla="val 66667"/>
                </a:avLst>
              </a:prstTxWarp>
            </a:bodyPr>
            <a:lstStyle/>
            <a:p>
              <a:pPr algn="ctr"/>
              <a:r>
                <a:rPr lang="en-US" altLang="ko-KR" sz="3600" kern="10" dirty="0" smtClean="0">
                  <a:ln w="9525">
                    <a:noFill/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HY헤드라인M"/>
                  <a:ea typeface="HY헤드라인M"/>
                </a:rPr>
                <a:t>CIG</a:t>
              </a:r>
              <a:endParaRPr lang="ko-KR" altLang="en-US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HY헤드라인M"/>
                <a:ea typeface="HY헤드라인M"/>
              </a:endParaRPr>
            </a:p>
          </p:txBody>
        </p:sp>
        <p:sp>
          <p:nvSpPr>
            <p:cNvPr id="115" name="직사각형 114"/>
            <p:cNvSpPr/>
            <p:nvPr/>
          </p:nvSpPr>
          <p:spPr>
            <a:xfrm>
              <a:off x="1848149" y="2856704"/>
              <a:ext cx="110959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b="1" kern="10" dirty="0" smtClean="0">
                  <a:ln w="9525">
                    <a:noFill/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HY헤드라인M"/>
                  <a:ea typeface="HY헤드라인M"/>
                </a:rPr>
                <a:t>God</a:t>
              </a:r>
              <a:endParaRPr lang="ko-KR" altLang="en-US" sz="4000" b="1" dirty="0"/>
            </a:p>
          </p:txBody>
        </p:sp>
      </p:grpSp>
      <p:sp>
        <p:nvSpPr>
          <p:cNvPr id="66" name="아래쪽 화살표 65"/>
          <p:cNvSpPr/>
          <p:nvPr/>
        </p:nvSpPr>
        <p:spPr bwMode="auto">
          <a:xfrm rot="13165114" flipV="1">
            <a:off x="5212083" y="3381877"/>
            <a:ext cx="314183" cy="615971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7" name="아래쪽 화살표 116"/>
          <p:cNvSpPr/>
          <p:nvPr/>
        </p:nvSpPr>
        <p:spPr bwMode="auto">
          <a:xfrm rot="8434886" flipH="1" flipV="1">
            <a:off x="5348853" y="4681005"/>
            <a:ext cx="314183" cy="615971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6" name="Line 6"/>
          <p:cNvSpPr>
            <a:spLocks noChangeShapeType="1"/>
          </p:cNvSpPr>
          <p:nvPr/>
        </p:nvSpPr>
        <p:spPr bwMode="auto">
          <a:xfrm flipH="1">
            <a:off x="6625041" y="4465110"/>
            <a:ext cx="691336" cy="78941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/>
            <a:endParaRPr lang="ko-KR" altLang="en-US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030598" name="Line 6"/>
          <p:cNvSpPr>
            <a:spLocks noChangeShapeType="1"/>
          </p:cNvSpPr>
          <p:nvPr/>
        </p:nvSpPr>
        <p:spPr bwMode="auto">
          <a:xfrm>
            <a:off x="6330294" y="3177357"/>
            <a:ext cx="691336" cy="78941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/>
            <a:endParaRPr lang="ko-KR" altLang="en-US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224536" y="2757605"/>
            <a:ext cx="1737063" cy="887424"/>
            <a:chOff x="984" y="1957"/>
            <a:chExt cx="1070" cy="465"/>
          </a:xfrm>
        </p:grpSpPr>
        <p:sp>
          <p:nvSpPr>
            <p:cNvPr id="2030604" name="Oval 12"/>
            <p:cNvSpPr>
              <a:spLocks noChangeArrowheads="1"/>
            </p:cNvSpPr>
            <p:nvPr/>
          </p:nvSpPr>
          <p:spPr bwMode="auto">
            <a:xfrm>
              <a:off x="984" y="1957"/>
              <a:ext cx="1070" cy="46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ko-KR" altLang="ko-KR" sz="1600" u="none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030605" name="Rectangle 13"/>
            <p:cNvSpPr>
              <a:spLocks noChangeArrowheads="1"/>
            </p:cNvSpPr>
            <p:nvPr/>
          </p:nvSpPr>
          <p:spPr bwMode="auto">
            <a:xfrm>
              <a:off x="986" y="1996"/>
              <a:ext cx="1059" cy="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ko-KR" sz="2400" b="1" u="none" dirty="0" smtClean="0">
                  <a:solidFill>
                    <a:srgbClr val="FF99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True Parents</a:t>
              </a:r>
            </a:p>
          </p:txBody>
        </p:sp>
      </p:grpSp>
      <p:grpSp>
        <p:nvGrpSpPr>
          <p:cNvPr id="3" name="그룹 59"/>
          <p:cNvGrpSpPr/>
          <p:nvPr/>
        </p:nvGrpSpPr>
        <p:grpSpPr>
          <a:xfrm>
            <a:off x="5818599" y="2111085"/>
            <a:ext cx="510605" cy="583026"/>
            <a:chOff x="6858016" y="1371812"/>
            <a:chExt cx="987882" cy="1172036"/>
          </a:xfrm>
        </p:grpSpPr>
        <p:sp>
          <p:nvSpPr>
            <p:cNvPr id="55" name="오른쪽으로 구부러진 화살표 54"/>
            <p:cNvSpPr/>
            <p:nvPr/>
          </p:nvSpPr>
          <p:spPr bwMode="auto">
            <a:xfrm>
              <a:off x="6858016" y="1400840"/>
              <a:ext cx="357190" cy="1143008"/>
            </a:xfrm>
            <a:prstGeom prst="curved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58" name="오른쪽으로 구부러진 화살표 57"/>
            <p:cNvSpPr/>
            <p:nvPr/>
          </p:nvSpPr>
          <p:spPr bwMode="auto">
            <a:xfrm flipH="1" flipV="1">
              <a:off x="7488708" y="1371812"/>
              <a:ext cx="357190" cy="1143008"/>
            </a:xfrm>
            <a:prstGeom prst="curved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4" name="그룹 52"/>
          <p:cNvGrpSpPr/>
          <p:nvPr/>
        </p:nvGrpSpPr>
        <p:grpSpPr>
          <a:xfrm>
            <a:off x="4067944" y="3953058"/>
            <a:ext cx="1784958" cy="963846"/>
            <a:chOff x="2098434" y="4915817"/>
            <a:chExt cx="2029292" cy="1156390"/>
          </a:xfrm>
        </p:grpSpPr>
        <p:grpSp>
          <p:nvGrpSpPr>
            <p:cNvPr id="5" name="그룹 48"/>
            <p:cNvGrpSpPr/>
            <p:nvPr/>
          </p:nvGrpSpPr>
          <p:grpSpPr>
            <a:xfrm>
              <a:off x="2098434" y="4915817"/>
              <a:ext cx="2029292" cy="1156390"/>
              <a:chOff x="1612882" y="5322002"/>
              <a:chExt cx="2029292" cy="1156390"/>
            </a:xfrm>
          </p:grpSpPr>
          <p:sp>
            <p:nvSpPr>
              <p:cNvPr id="31" name="Oval 18"/>
              <p:cNvSpPr>
                <a:spLocks noChangeArrowheads="1"/>
              </p:cNvSpPr>
              <p:nvPr/>
            </p:nvSpPr>
            <p:spPr bwMode="auto">
              <a:xfrm>
                <a:off x="1612882" y="5322002"/>
                <a:ext cx="2029292" cy="1156390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1730126" y="5449232"/>
                <a:ext cx="1804084" cy="894212"/>
              </a:xfrm>
              <a:prstGeom prst="rect">
                <a:avLst/>
              </a:prstGeom>
            </p:spPr>
            <p:txBody>
              <a:bodyPr wrap="none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altLang="ko-KR" sz="1600" dirty="0" smtClean="0">
                    <a:latin typeface="HY헤드라인M" pitchFamily="18" charset="-127"/>
                    <a:ea typeface="HY헤드라인M" pitchFamily="18" charset="-127"/>
                  </a:rPr>
                  <a:t>World, Cosmos</a:t>
                </a:r>
                <a:endParaRPr lang="ko-KR" altLang="en-US" sz="1600" dirty="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6" name="그룹 50"/>
            <p:cNvGrpSpPr/>
            <p:nvPr/>
          </p:nvGrpSpPr>
          <p:grpSpPr>
            <a:xfrm>
              <a:off x="2357422" y="4961400"/>
              <a:ext cx="1571636" cy="782644"/>
              <a:chOff x="1857356" y="5289562"/>
              <a:chExt cx="1571636" cy="782644"/>
            </a:xfrm>
          </p:grpSpPr>
          <p:sp>
            <p:nvSpPr>
              <p:cNvPr id="32" name="Oval 19"/>
              <p:cNvSpPr>
                <a:spLocks noChangeArrowheads="1"/>
              </p:cNvSpPr>
              <p:nvPr/>
            </p:nvSpPr>
            <p:spPr bwMode="auto">
              <a:xfrm>
                <a:off x="1857356" y="5289562"/>
                <a:ext cx="1571636" cy="782644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1970253" y="5317730"/>
                <a:ext cx="1378309" cy="623741"/>
              </a:xfrm>
              <a:prstGeom prst="rect">
                <a:avLst/>
              </a:prstGeom>
            </p:spPr>
            <p:txBody>
              <a:bodyPr wrap="none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altLang="ko-KR" sz="1600" dirty="0" smtClean="0">
                    <a:latin typeface="HY헤드라인M" pitchFamily="18" charset="-127"/>
                    <a:ea typeface="HY헤드라인M" pitchFamily="18" charset="-127"/>
                  </a:rPr>
                  <a:t>Society, Nation</a:t>
                </a:r>
                <a:endParaRPr lang="ko-KR" altLang="en-US" sz="1600" dirty="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7" name="그룹 46"/>
            <p:cNvGrpSpPr/>
            <p:nvPr/>
          </p:nvGrpSpPr>
          <p:grpSpPr>
            <a:xfrm>
              <a:off x="2701407" y="5001768"/>
              <a:ext cx="882422" cy="435214"/>
              <a:chOff x="2201341" y="5286388"/>
              <a:chExt cx="882422" cy="435214"/>
            </a:xfrm>
          </p:grpSpPr>
          <p:sp>
            <p:nvSpPr>
              <p:cNvPr id="33" name="Oval 20"/>
              <p:cNvSpPr>
                <a:spLocks noChangeArrowheads="1"/>
              </p:cNvSpPr>
              <p:nvPr/>
            </p:nvSpPr>
            <p:spPr bwMode="auto">
              <a:xfrm>
                <a:off x="2214546" y="5286388"/>
                <a:ext cx="857256" cy="428628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2201341" y="5315416"/>
                <a:ext cx="882422" cy="4061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600" dirty="0" smtClean="0">
                    <a:latin typeface="HY헤드라인M" pitchFamily="18" charset="-127"/>
                    <a:ea typeface="HY헤드라인M" pitchFamily="18" charset="-127"/>
                  </a:rPr>
                  <a:t>Family</a:t>
                </a:r>
                <a:endParaRPr lang="ko-KR" altLang="en-US" sz="1600" dirty="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</p:grpSp>
      <p:grpSp>
        <p:nvGrpSpPr>
          <p:cNvPr id="8" name="그룹 53"/>
          <p:cNvGrpSpPr/>
          <p:nvPr/>
        </p:nvGrpSpPr>
        <p:grpSpPr>
          <a:xfrm>
            <a:off x="6468501" y="3977253"/>
            <a:ext cx="1445242" cy="963846"/>
            <a:chOff x="2255824" y="4915817"/>
            <a:chExt cx="1643074" cy="1156390"/>
          </a:xfrm>
        </p:grpSpPr>
        <p:grpSp>
          <p:nvGrpSpPr>
            <p:cNvPr id="9" name="그룹 48"/>
            <p:cNvGrpSpPr/>
            <p:nvPr/>
          </p:nvGrpSpPr>
          <p:grpSpPr>
            <a:xfrm>
              <a:off x="2255824" y="4915817"/>
              <a:ext cx="1643074" cy="1156390"/>
              <a:chOff x="1770272" y="5322002"/>
              <a:chExt cx="1643074" cy="1156390"/>
            </a:xfrm>
          </p:grpSpPr>
          <p:sp>
            <p:nvSpPr>
              <p:cNvPr id="64" name="Oval 18"/>
              <p:cNvSpPr>
                <a:spLocks noChangeArrowheads="1"/>
              </p:cNvSpPr>
              <p:nvPr/>
            </p:nvSpPr>
            <p:spPr bwMode="auto">
              <a:xfrm>
                <a:off x="1770272" y="5322002"/>
                <a:ext cx="1643074" cy="1156390"/>
              </a:xfrm>
              <a:prstGeom prst="ellipse">
                <a:avLst/>
              </a:prstGeom>
              <a:solidFill>
                <a:srgbClr val="92D050"/>
              </a:solidFill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1815818" y="5338994"/>
                <a:ext cx="1571636" cy="971104"/>
              </a:xfrm>
              <a:prstGeom prst="rect">
                <a:avLst/>
              </a:prstGeom>
            </p:spPr>
            <p:txBody>
              <a:bodyPr wrap="none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altLang="ko-KR" sz="1400" dirty="0" smtClean="0">
                    <a:latin typeface="HY헤드라인M" pitchFamily="18" charset="-127"/>
                    <a:ea typeface="HY헤드라인M" pitchFamily="18" charset="-127"/>
                  </a:rPr>
                  <a:t>Mineral, Universe</a:t>
                </a:r>
                <a:endParaRPr lang="ko-KR" altLang="en-US" sz="1400" dirty="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10" name="그룹 50"/>
            <p:cNvGrpSpPr/>
            <p:nvPr/>
          </p:nvGrpSpPr>
          <p:grpSpPr>
            <a:xfrm>
              <a:off x="2529326" y="4961400"/>
              <a:ext cx="1143008" cy="782644"/>
              <a:chOff x="2029260" y="5289562"/>
              <a:chExt cx="1143008" cy="782644"/>
            </a:xfrm>
          </p:grpSpPr>
          <p:sp>
            <p:nvSpPr>
              <p:cNvPr id="62" name="Oval 19"/>
              <p:cNvSpPr>
                <a:spLocks noChangeArrowheads="1"/>
              </p:cNvSpPr>
              <p:nvPr/>
            </p:nvSpPr>
            <p:spPr bwMode="auto">
              <a:xfrm>
                <a:off x="2029260" y="5289562"/>
                <a:ext cx="1143008" cy="782644"/>
              </a:xfrm>
              <a:prstGeom prst="ellipse">
                <a:avLst/>
              </a:prstGeom>
              <a:solidFill>
                <a:srgbClr val="33CC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2092946" y="5471673"/>
                <a:ext cx="1026896" cy="440770"/>
              </a:xfrm>
              <a:prstGeom prst="rect">
                <a:avLst/>
              </a:prstGeom>
            </p:spPr>
            <p:txBody>
              <a:bodyPr wrap="none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altLang="ko-KR" sz="1400" dirty="0" smtClean="0">
                    <a:latin typeface="HY헤드라인M" pitchFamily="18" charset="-127"/>
                    <a:ea typeface="HY헤드라인M" pitchFamily="18" charset="-127"/>
                  </a:rPr>
                  <a:t>Animal, Plant</a:t>
                </a:r>
                <a:endParaRPr lang="ko-KR" altLang="en-US" sz="1400" dirty="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11" name="그룹 46"/>
            <p:cNvGrpSpPr/>
            <p:nvPr/>
          </p:nvGrpSpPr>
          <p:grpSpPr>
            <a:xfrm>
              <a:off x="2732283" y="5001768"/>
              <a:ext cx="736627" cy="428628"/>
              <a:chOff x="2232217" y="5286388"/>
              <a:chExt cx="736627" cy="428628"/>
            </a:xfrm>
          </p:grpSpPr>
          <p:sp>
            <p:nvSpPr>
              <p:cNvPr id="60" name="Oval 20"/>
              <p:cNvSpPr>
                <a:spLocks noChangeArrowheads="1"/>
              </p:cNvSpPr>
              <p:nvPr/>
            </p:nvSpPr>
            <p:spPr bwMode="auto">
              <a:xfrm>
                <a:off x="2271470" y="5286388"/>
                <a:ext cx="642942" cy="428628"/>
              </a:xfrm>
              <a:prstGeom prst="ellipse">
                <a:avLst/>
              </a:prstGeom>
              <a:solidFill>
                <a:srgbClr val="009900"/>
              </a:solidFill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2232217" y="5307236"/>
                <a:ext cx="736627" cy="3692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latin typeface="HY헤드라인M" pitchFamily="18" charset="-127"/>
                    <a:ea typeface="HY헤드라인M" pitchFamily="18" charset="-127"/>
                  </a:rPr>
                  <a:t>Angel</a:t>
                </a:r>
                <a:endParaRPr lang="ko-KR" altLang="en-US" sz="1400" b="1" dirty="0"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</p:grpSp>
      <p:grpSp>
        <p:nvGrpSpPr>
          <p:cNvPr id="12" name="그룹 59"/>
          <p:cNvGrpSpPr/>
          <p:nvPr/>
        </p:nvGrpSpPr>
        <p:grpSpPr>
          <a:xfrm rot="16200000" flipV="1">
            <a:off x="6001023" y="4162539"/>
            <a:ext cx="297716" cy="544884"/>
            <a:chOff x="6858016" y="1371812"/>
            <a:chExt cx="857256" cy="1172036"/>
          </a:xfrm>
        </p:grpSpPr>
        <p:sp>
          <p:nvSpPr>
            <p:cNvPr id="67" name="오른쪽으로 구부러진 화살표 66"/>
            <p:cNvSpPr/>
            <p:nvPr/>
          </p:nvSpPr>
          <p:spPr bwMode="auto">
            <a:xfrm>
              <a:off x="6858016" y="1400840"/>
              <a:ext cx="357190" cy="1143008"/>
            </a:xfrm>
            <a:prstGeom prst="curved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68" name="오른쪽으로 구부러진 화살표 67"/>
            <p:cNvSpPr/>
            <p:nvPr/>
          </p:nvSpPr>
          <p:spPr bwMode="auto">
            <a:xfrm flipH="1" flipV="1">
              <a:off x="7358082" y="1371812"/>
              <a:ext cx="357190" cy="1143008"/>
            </a:xfrm>
            <a:prstGeom prst="curved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76" name="직사각형 75"/>
          <p:cNvSpPr/>
          <p:nvPr/>
        </p:nvSpPr>
        <p:spPr>
          <a:xfrm>
            <a:off x="5652120" y="3642786"/>
            <a:ext cx="9893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S. World</a:t>
            </a:r>
          </a:p>
          <a:p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P. World</a:t>
            </a:r>
            <a:endParaRPr lang="ko-KR" altLang="en-US" sz="1600" dirty="0"/>
          </a:p>
        </p:txBody>
      </p:sp>
      <p:grpSp>
        <p:nvGrpSpPr>
          <p:cNvPr id="118" name="Group 11"/>
          <p:cNvGrpSpPr>
            <a:grpSpLocks/>
          </p:cNvGrpSpPr>
          <p:nvPr/>
        </p:nvGrpSpPr>
        <p:grpSpPr bwMode="auto">
          <a:xfrm>
            <a:off x="5289949" y="5230832"/>
            <a:ext cx="1748427" cy="887423"/>
            <a:chOff x="984" y="1957"/>
            <a:chExt cx="1077" cy="465"/>
          </a:xfrm>
        </p:grpSpPr>
        <p:sp>
          <p:nvSpPr>
            <p:cNvPr id="119" name="Oval 12"/>
            <p:cNvSpPr>
              <a:spLocks noChangeArrowheads="1"/>
            </p:cNvSpPr>
            <p:nvPr/>
          </p:nvSpPr>
          <p:spPr bwMode="auto">
            <a:xfrm>
              <a:off x="984" y="1957"/>
              <a:ext cx="1070" cy="46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ko-KR" altLang="ko-KR" sz="1600" u="none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20" name="Rectangle 13"/>
            <p:cNvSpPr>
              <a:spLocks noChangeArrowheads="1"/>
            </p:cNvSpPr>
            <p:nvPr/>
          </p:nvSpPr>
          <p:spPr bwMode="auto">
            <a:xfrm>
              <a:off x="1002" y="2089"/>
              <a:ext cx="1059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ko-KR" sz="2800" b="1" dirty="0" smtClean="0">
                  <a:solidFill>
                    <a:srgbClr val="FF99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C I G</a:t>
              </a:r>
              <a:endParaRPr lang="en-US" altLang="ko-KR" sz="2800" b="1" u="none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121" name="Group 11"/>
          <p:cNvGrpSpPr>
            <a:grpSpLocks/>
          </p:cNvGrpSpPr>
          <p:nvPr/>
        </p:nvGrpSpPr>
        <p:grpSpPr bwMode="auto">
          <a:xfrm>
            <a:off x="5253548" y="1193653"/>
            <a:ext cx="1737063" cy="887423"/>
            <a:chOff x="984" y="1957"/>
            <a:chExt cx="1070" cy="465"/>
          </a:xfrm>
        </p:grpSpPr>
        <p:sp>
          <p:nvSpPr>
            <p:cNvPr id="122" name="Oval 12"/>
            <p:cNvSpPr>
              <a:spLocks noChangeArrowheads="1"/>
            </p:cNvSpPr>
            <p:nvPr/>
          </p:nvSpPr>
          <p:spPr bwMode="auto">
            <a:xfrm>
              <a:off x="984" y="1957"/>
              <a:ext cx="1070" cy="465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ko-KR" altLang="ko-KR" sz="1600" u="none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23" name="Rectangle 13"/>
            <p:cNvSpPr>
              <a:spLocks noChangeArrowheads="1"/>
            </p:cNvSpPr>
            <p:nvPr/>
          </p:nvSpPr>
          <p:spPr bwMode="auto">
            <a:xfrm>
              <a:off x="986" y="2072"/>
              <a:ext cx="1059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ko-KR" sz="2800" b="1" dirty="0" smtClean="0">
                  <a:solidFill>
                    <a:srgbClr val="FF99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God</a:t>
              </a:r>
              <a:endParaRPr lang="en-US" altLang="ko-KR" sz="2800" b="1" u="none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125" name="직사각형 124"/>
          <p:cNvSpPr/>
          <p:nvPr/>
        </p:nvSpPr>
        <p:spPr>
          <a:xfrm>
            <a:off x="7164288" y="5313982"/>
            <a:ext cx="19223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ko-KR" altLang="en-US" sz="1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kumimoji="0" lang="en-US" altLang="ko-KR" sz="18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Value</a:t>
            </a:r>
            <a:endParaRPr kumimoji="0" lang="en-US" altLang="ko-KR" sz="1800" b="1" kern="0" dirty="0" smtClean="0"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r>
              <a:rPr kumimoji="0" lang="ko-KR" alt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kumimoji="0" lang="en-US" altLang="ko-KR" sz="18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Feature</a:t>
            </a:r>
          </a:p>
          <a:p>
            <a:r>
              <a:rPr kumimoji="0" lang="ko-KR" altLang="en-US" sz="18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kumimoji="0" lang="en-US" altLang="ko-KR" sz="18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Establishment</a:t>
            </a:r>
            <a:endParaRPr kumimoji="0" lang="en-US" altLang="ko-KR" sz="1800" b="1" kern="0" dirty="0"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107504" y="5482746"/>
            <a:ext cx="4677702" cy="1114606"/>
            <a:chOff x="323528" y="5482746"/>
            <a:chExt cx="4677702" cy="1114606"/>
          </a:xfrm>
        </p:grpSpPr>
        <p:sp>
          <p:nvSpPr>
            <p:cNvPr id="17" name="모서리가 둥근 직사각형 16"/>
            <p:cNvSpPr/>
            <p:nvPr/>
          </p:nvSpPr>
          <p:spPr bwMode="auto">
            <a:xfrm>
              <a:off x="323528" y="5482746"/>
              <a:ext cx="4464496" cy="1114606"/>
            </a:xfrm>
            <a:prstGeom prst="roundRect">
              <a:avLst/>
            </a:prstGeom>
            <a:solidFill>
              <a:srgbClr val="80008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429230" y="5576064"/>
              <a:ext cx="4572000" cy="89255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kumimoji="0" lang="en-US" altLang="ko-KR" sz="3200" b="1" kern="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True Parents Studies</a:t>
              </a:r>
            </a:p>
            <a:p>
              <a:r>
                <a:rPr kumimoji="0" lang="en-US" altLang="ko-KR" b="1" kern="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: God, True Parents, CIG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334752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922" name="Rectangle 2"/>
          <p:cNvSpPr>
            <a:spLocks noChangeArrowheads="1"/>
          </p:cNvSpPr>
          <p:nvPr/>
        </p:nvSpPr>
        <p:spPr bwMode="auto">
          <a:xfrm>
            <a:off x="0" y="849968"/>
            <a:ext cx="9144000" cy="1864652"/>
          </a:xfrm>
          <a:prstGeom prst="rect">
            <a:avLst/>
          </a:prstGeom>
          <a:gradFill rotWithShape="0">
            <a:gsLst>
              <a:gs pos="0">
                <a:srgbClr val="00FFFF"/>
              </a:gs>
              <a:gs pos="100000">
                <a:srgbClr val="00339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auto" latinLnBrk="0" hangingPunct="0">
              <a:spcBef>
                <a:spcPts val="0"/>
              </a:spcBef>
              <a:spcAft>
                <a:spcPts val="0"/>
              </a:spcAft>
            </a:pPr>
            <a:endParaRPr kumimoji="0" lang="ko-KR" altLang="ko-KR" sz="180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7" name="그룹 180"/>
          <p:cNvGrpSpPr/>
          <p:nvPr/>
        </p:nvGrpSpPr>
        <p:grpSpPr>
          <a:xfrm>
            <a:off x="0" y="928670"/>
            <a:ext cx="2643206" cy="5857916"/>
            <a:chOff x="0" y="928670"/>
            <a:chExt cx="2643206" cy="5857916"/>
          </a:xfrm>
        </p:grpSpPr>
        <p:sp>
          <p:nvSpPr>
            <p:cNvPr id="141" name="Rectangle 2"/>
            <p:cNvSpPr>
              <a:spLocks noChangeArrowheads="1"/>
            </p:cNvSpPr>
            <p:nvPr/>
          </p:nvSpPr>
          <p:spPr bwMode="auto">
            <a:xfrm>
              <a:off x="71438" y="928670"/>
              <a:ext cx="2500330" cy="5857916"/>
            </a:xfrm>
            <a:prstGeom prst="rect">
              <a:avLst/>
            </a:prstGeom>
            <a:solidFill>
              <a:srgbClr val="0099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ysClr val="windowText" lastClr="000000"/>
                </a:solidFill>
                <a:latin typeface="굴림"/>
                <a:ea typeface="굴림"/>
              </a:endParaRPr>
            </a:p>
          </p:txBody>
        </p:sp>
        <p:pic>
          <p:nvPicPr>
            <p:cNvPr id="142" name="Picture 3" descr="grow1拷貝"/>
            <p:cNvPicPr>
              <a:picLocks noChangeAspect="1" noChangeArrowheads="1"/>
            </p:cNvPicPr>
            <p:nvPr/>
          </p:nvPicPr>
          <p:blipFill>
            <a:blip r:embed="rId3" cstate="print"/>
            <a:srcRect t="3308" b="3308"/>
            <a:stretch>
              <a:fillRect/>
            </a:stretch>
          </p:blipFill>
          <p:spPr bwMode="auto">
            <a:xfrm>
              <a:off x="0" y="928670"/>
              <a:ext cx="2643206" cy="5857916"/>
            </a:xfrm>
            <a:prstGeom prst="rect">
              <a:avLst/>
            </a:prstGeom>
            <a:noFill/>
          </p:spPr>
        </p:pic>
        <p:sp>
          <p:nvSpPr>
            <p:cNvPr id="166" name="Rectangle 13"/>
            <p:cNvSpPr>
              <a:spLocks noChangeArrowheads="1"/>
            </p:cNvSpPr>
            <p:nvPr/>
          </p:nvSpPr>
          <p:spPr bwMode="auto">
            <a:xfrm>
              <a:off x="285752" y="1090182"/>
              <a:ext cx="217216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fontAlgn="auto" latinLnBrk="0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ko-KR" b="1" kern="0" dirty="0" smtClean="0">
                  <a:ln w="17780" cmpd="sng">
                    <a:solidFill>
                      <a:srgbClr val="009999">
                        <a:tint val="3000"/>
                      </a:srgb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3 Stage Life</a:t>
              </a:r>
            </a:p>
          </p:txBody>
        </p:sp>
        <p:grpSp>
          <p:nvGrpSpPr>
            <p:cNvPr id="18" name="그룹 206"/>
            <p:cNvGrpSpPr/>
            <p:nvPr/>
          </p:nvGrpSpPr>
          <p:grpSpPr>
            <a:xfrm>
              <a:off x="611282" y="2979481"/>
              <a:ext cx="1512887" cy="1109323"/>
              <a:chOff x="539812" y="2500306"/>
              <a:chExt cx="1512887" cy="1306868"/>
            </a:xfrm>
          </p:grpSpPr>
          <p:sp>
            <p:nvSpPr>
              <p:cNvPr id="156" name="Oval 28"/>
              <p:cNvSpPr>
                <a:spLocks noChangeArrowheads="1"/>
              </p:cNvSpPr>
              <p:nvPr/>
            </p:nvSpPr>
            <p:spPr bwMode="auto">
              <a:xfrm rot="10800000" flipV="1">
                <a:off x="539812" y="2500306"/>
                <a:ext cx="1512887" cy="1306868"/>
              </a:xfrm>
              <a:prstGeom prst="ellipse">
                <a:avLst/>
              </a:prstGeom>
              <a:gradFill rotWithShape="1">
                <a:gsLst>
                  <a:gs pos="0">
                    <a:srgbClr val="C0F5FC"/>
                  </a:gs>
                  <a:gs pos="100000">
                    <a:srgbClr val="C0F5FC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>
                  <a:solidFill>
                    <a:sysClr val="windowText" lastClr="000000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63" name="Rectangle 35"/>
              <p:cNvSpPr>
                <a:spLocks noChangeArrowheads="1"/>
              </p:cNvSpPr>
              <p:nvPr/>
            </p:nvSpPr>
            <p:spPr bwMode="auto">
              <a:xfrm>
                <a:off x="824389" y="2513750"/>
                <a:ext cx="958917" cy="308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ko-KR" sz="11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3</a:t>
                </a:r>
                <a:r>
                  <a:rPr kumimoji="0" lang="en-US" altLang="ko-KR" sz="1100" b="1" baseline="30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rd</a:t>
                </a:r>
                <a:r>
                  <a:rPr kumimoji="0" lang="en-US" altLang="ko-KR" sz="11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 Blessing</a:t>
                </a:r>
                <a:endParaRPr kumimoji="0" lang="ko-KR" altLang="en-US" sz="11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19" name="그룹 182"/>
            <p:cNvGrpSpPr/>
            <p:nvPr/>
          </p:nvGrpSpPr>
          <p:grpSpPr>
            <a:xfrm>
              <a:off x="1158062" y="1571714"/>
              <a:ext cx="433388" cy="948535"/>
              <a:chOff x="1086592" y="882791"/>
              <a:chExt cx="433388" cy="1117448"/>
            </a:xfrm>
          </p:grpSpPr>
          <p:grpSp>
            <p:nvGrpSpPr>
              <p:cNvPr id="20" name="Group 59"/>
              <p:cNvGrpSpPr>
                <a:grpSpLocks/>
              </p:cNvGrpSpPr>
              <p:nvPr/>
            </p:nvGrpSpPr>
            <p:grpSpPr bwMode="auto">
              <a:xfrm>
                <a:off x="1086592" y="882791"/>
                <a:ext cx="433388" cy="1117448"/>
                <a:chOff x="1600" y="1415"/>
                <a:chExt cx="451" cy="1100"/>
              </a:xfrm>
            </p:grpSpPr>
            <p:sp>
              <p:nvSpPr>
                <p:cNvPr id="186" name="Freeform 60"/>
                <p:cNvSpPr>
                  <a:spLocks/>
                </p:cNvSpPr>
                <p:nvPr/>
              </p:nvSpPr>
              <p:spPr bwMode="auto">
                <a:xfrm>
                  <a:off x="1609" y="1593"/>
                  <a:ext cx="442" cy="922"/>
                </a:xfrm>
                <a:custGeom>
                  <a:avLst/>
                  <a:gdLst/>
                  <a:ahLst/>
                  <a:cxnLst>
                    <a:cxn ang="0">
                      <a:pos x="209" y="556"/>
                    </a:cxn>
                    <a:cxn ang="0">
                      <a:pos x="204" y="565"/>
                    </a:cxn>
                    <a:cxn ang="0">
                      <a:pos x="204" y="575"/>
                    </a:cxn>
                    <a:cxn ang="0">
                      <a:pos x="204" y="584"/>
                    </a:cxn>
                    <a:cxn ang="0">
                      <a:pos x="185" y="870"/>
                    </a:cxn>
                    <a:cxn ang="0">
                      <a:pos x="161" y="908"/>
                    </a:cxn>
                    <a:cxn ang="0">
                      <a:pos x="138" y="922"/>
                    </a:cxn>
                    <a:cxn ang="0">
                      <a:pos x="114" y="908"/>
                    </a:cxn>
                    <a:cxn ang="0">
                      <a:pos x="90" y="870"/>
                    </a:cxn>
                    <a:cxn ang="0">
                      <a:pos x="81" y="332"/>
                    </a:cxn>
                    <a:cxn ang="0">
                      <a:pos x="47" y="542"/>
                    </a:cxn>
                    <a:cxn ang="0">
                      <a:pos x="23" y="551"/>
                    </a:cxn>
                    <a:cxn ang="0">
                      <a:pos x="9" y="542"/>
                    </a:cxn>
                    <a:cxn ang="0">
                      <a:pos x="0" y="527"/>
                    </a:cxn>
                    <a:cxn ang="0">
                      <a:pos x="4" y="480"/>
                    </a:cxn>
                    <a:cxn ang="0">
                      <a:pos x="9" y="399"/>
                    </a:cxn>
                    <a:cxn ang="0">
                      <a:pos x="14" y="323"/>
                    </a:cxn>
                    <a:cxn ang="0">
                      <a:pos x="19" y="247"/>
                    </a:cxn>
                    <a:cxn ang="0">
                      <a:pos x="28" y="199"/>
                    </a:cxn>
                    <a:cxn ang="0">
                      <a:pos x="42" y="190"/>
                    </a:cxn>
                    <a:cxn ang="0">
                      <a:pos x="57" y="185"/>
                    </a:cxn>
                    <a:cxn ang="0">
                      <a:pos x="71" y="180"/>
                    </a:cxn>
                    <a:cxn ang="0">
                      <a:pos x="204" y="180"/>
                    </a:cxn>
                    <a:cxn ang="0">
                      <a:pos x="171" y="171"/>
                    </a:cxn>
                    <a:cxn ang="0">
                      <a:pos x="142" y="147"/>
                    </a:cxn>
                    <a:cxn ang="0">
                      <a:pos x="128" y="123"/>
                    </a:cxn>
                    <a:cxn ang="0">
                      <a:pos x="119" y="90"/>
                    </a:cxn>
                    <a:cxn ang="0">
                      <a:pos x="128" y="57"/>
                    </a:cxn>
                    <a:cxn ang="0">
                      <a:pos x="152" y="28"/>
                    </a:cxn>
                    <a:cxn ang="0">
                      <a:pos x="180" y="9"/>
                    </a:cxn>
                    <a:cxn ang="0">
                      <a:pos x="218" y="0"/>
                    </a:cxn>
                    <a:cxn ang="0">
                      <a:pos x="257" y="9"/>
                    </a:cxn>
                    <a:cxn ang="0">
                      <a:pos x="290" y="28"/>
                    </a:cxn>
                    <a:cxn ang="0">
                      <a:pos x="314" y="57"/>
                    </a:cxn>
                    <a:cxn ang="0">
                      <a:pos x="318" y="90"/>
                    </a:cxn>
                    <a:cxn ang="0">
                      <a:pos x="314" y="123"/>
                    </a:cxn>
                    <a:cxn ang="0">
                      <a:pos x="299" y="147"/>
                    </a:cxn>
                    <a:cxn ang="0">
                      <a:pos x="271" y="171"/>
                    </a:cxn>
                    <a:cxn ang="0">
                      <a:pos x="237" y="180"/>
                    </a:cxn>
                    <a:cxn ang="0">
                      <a:pos x="371" y="180"/>
                    </a:cxn>
                    <a:cxn ang="0">
                      <a:pos x="394" y="185"/>
                    </a:cxn>
                    <a:cxn ang="0">
                      <a:pos x="409" y="190"/>
                    </a:cxn>
                    <a:cxn ang="0">
                      <a:pos x="418" y="199"/>
                    </a:cxn>
                    <a:cxn ang="0">
                      <a:pos x="423" y="247"/>
                    </a:cxn>
                    <a:cxn ang="0">
                      <a:pos x="428" y="323"/>
                    </a:cxn>
                    <a:cxn ang="0">
                      <a:pos x="433" y="404"/>
                    </a:cxn>
                    <a:cxn ang="0">
                      <a:pos x="437" y="480"/>
                    </a:cxn>
                    <a:cxn ang="0">
                      <a:pos x="442" y="527"/>
                    </a:cxn>
                    <a:cxn ang="0">
                      <a:pos x="433" y="542"/>
                    </a:cxn>
                    <a:cxn ang="0">
                      <a:pos x="413" y="551"/>
                    </a:cxn>
                    <a:cxn ang="0">
                      <a:pos x="390" y="542"/>
                    </a:cxn>
                    <a:cxn ang="0">
                      <a:pos x="361" y="332"/>
                    </a:cxn>
                    <a:cxn ang="0">
                      <a:pos x="347" y="870"/>
                    </a:cxn>
                    <a:cxn ang="0">
                      <a:pos x="323" y="908"/>
                    </a:cxn>
                    <a:cxn ang="0">
                      <a:pos x="299" y="922"/>
                    </a:cxn>
                    <a:cxn ang="0">
                      <a:pos x="276" y="908"/>
                    </a:cxn>
                    <a:cxn ang="0">
                      <a:pos x="252" y="870"/>
                    </a:cxn>
                    <a:cxn ang="0">
                      <a:pos x="228" y="584"/>
                    </a:cxn>
                    <a:cxn ang="0">
                      <a:pos x="228" y="575"/>
                    </a:cxn>
                    <a:cxn ang="0">
                      <a:pos x="228" y="561"/>
                    </a:cxn>
                    <a:cxn ang="0">
                      <a:pos x="223" y="556"/>
                    </a:cxn>
                  </a:cxnLst>
                  <a:rect l="0" t="0" r="r" b="b"/>
                  <a:pathLst>
                    <a:path w="442" h="922">
                      <a:moveTo>
                        <a:pt x="218" y="556"/>
                      </a:moveTo>
                      <a:lnTo>
                        <a:pt x="209" y="556"/>
                      </a:lnTo>
                      <a:lnTo>
                        <a:pt x="209" y="561"/>
                      </a:lnTo>
                      <a:lnTo>
                        <a:pt x="204" y="565"/>
                      </a:lnTo>
                      <a:lnTo>
                        <a:pt x="204" y="570"/>
                      </a:lnTo>
                      <a:lnTo>
                        <a:pt x="204" y="575"/>
                      </a:lnTo>
                      <a:lnTo>
                        <a:pt x="204" y="580"/>
                      </a:lnTo>
                      <a:lnTo>
                        <a:pt x="204" y="584"/>
                      </a:lnTo>
                      <a:lnTo>
                        <a:pt x="204" y="589"/>
                      </a:lnTo>
                      <a:lnTo>
                        <a:pt x="185" y="870"/>
                      </a:lnTo>
                      <a:lnTo>
                        <a:pt x="176" y="894"/>
                      </a:lnTo>
                      <a:lnTo>
                        <a:pt x="161" y="908"/>
                      </a:lnTo>
                      <a:lnTo>
                        <a:pt x="147" y="917"/>
                      </a:lnTo>
                      <a:lnTo>
                        <a:pt x="138" y="922"/>
                      </a:lnTo>
                      <a:lnTo>
                        <a:pt x="123" y="917"/>
                      </a:lnTo>
                      <a:lnTo>
                        <a:pt x="114" y="908"/>
                      </a:lnTo>
                      <a:lnTo>
                        <a:pt x="100" y="894"/>
                      </a:lnTo>
                      <a:lnTo>
                        <a:pt x="90" y="870"/>
                      </a:lnTo>
                      <a:lnTo>
                        <a:pt x="114" y="480"/>
                      </a:lnTo>
                      <a:lnTo>
                        <a:pt x="81" y="332"/>
                      </a:lnTo>
                      <a:lnTo>
                        <a:pt x="61" y="527"/>
                      </a:lnTo>
                      <a:lnTo>
                        <a:pt x="47" y="542"/>
                      </a:lnTo>
                      <a:lnTo>
                        <a:pt x="38" y="546"/>
                      </a:lnTo>
                      <a:lnTo>
                        <a:pt x="23" y="551"/>
                      </a:lnTo>
                      <a:lnTo>
                        <a:pt x="14" y="546"/>
                      </a:lnTo>
                      <a:lnTo>
                        <a:pt x="9" y="542"/>
                      </a:lnTo>
                      <a:lnTo>
                        <a:pt x="0" y="532"/>
                      </a:lnTo>
                      <a:lnTo>
                        <a:pt x="0" y="527"/>
                      </a:lnTo>
                      <a:lnTo>
                        <a:pt x="0" y="518"/>
                      </a:lnTo>
                      <a:lnTo>
                        <a:pt x="4" y="480"/>
                      </a:lnTo>
                      <a:lnTo>
                        <a:pt x="4" y="437"/>
                      </a:lnTo>
                      <a:lnTo>
                        <a:pt x="9" y="399"/>
                      </a:lnTo>
                      <a:lnTo>
                        <a:pt x="9" y="361"/>
                      </a:lnTo>
                      <a:lnTo>
                        <a:pt x="14" y="323"/>
                      </a:lnTo>
                      <a:lnTo>
                        <a:pt x="19" y="285"/>
                      </a:lnTo>
                      <a:lnTo>
                        <a:pt x="19" y="247"/>
                      </a:lnTo>
                      <a:lnTo>
                        <a:pt x="23" y="209"/>
                      </a:lnTo>
                      <a:lnTo>
                        <a:pt x="28" y="199"/>
                      </a:lnTo>
                      <a:lnTo>
                        <a:pt x="33" y="195"/>
                      </a:lnTo>
                      <a:lnTo>
                        <a:pt x="42" y="190"/>
                      </a:lnTo>
                      <a:lnTo>
                        <a:pt x="47" y="185"/>
                      </a:lnTo>
                      <a:lnTo>
                        <a:pt x="57" y="185"/>
                      </a:lnTo>
                      <a:lnTo>
                        <a:pt x="66" y="180"/>
                      </a:lnTo>
                      <a:lnTo>
                        <a:pt x="71" y="180"/>
                      </a:lnTo>
                      <a:lnTo>
                        <a:pt x="81" y="180"/>
                      </a:lnTo>
                      <a:lnTo>
                        <a:pt x="204" y="180"/>
                      </a:lnTo>
                      <a:lnTo>
                        <a:pt x="185" y="176"/>
                      </a:lnTo>
                      <a:lnTo>
                        <a:pt x="171" y="171"/>
                      </a:lnTo>
                      <a:lnTo>
                        <a:pt x="157" y="161"/>
                      </a:lnTo>
                      <a:lnTo>
                        <a:pt x="142" y="147"/>
                      </a:lnTo>
                      <a:lnTo>
                        <a:pt x="133" y="137"/>
                      </a:lnTo>
                      <a:lnTo>
                        <a:pt x="128" y="123"/>
                      </a:lnTo>
                      <a:lnTo>
                        <a:pt x="123" y="109"/>
                      </a:lnTo>
                      <a:lnTo>
                        <a:pt x="119" y="90"/>
                      </a:lnTo>
                      <a:lnTo>
                        <a:pt x="123" y="71"/>
                      </a:lnTo>
                      <a:lnTo>
                        <a:pt x="128" y="57"/>
                      </a:lnTo>
                      <a:lnTo>
                        <a:pt x="138" y="42"/>
                      </a:lnTo>
                      <a:lnTo>
                        <a:pt x="152" y="28"/>
                      </a:lnTo>
                      <a:lnTo>
                        <a:pt x="166" y="14"/>
                      </a:lnTo>
                      <a:lnTo>
                        <a:pt x="180" y="9"/>
                      </a:lnTo>
                      <a:lnTo>
                        <a:pt x="199" y="4"/>
                      </a:lnTo>
                      <a:lnTo>
                        <a:pt x="218" y="0"/>
                      </a:lnTo>
                      <a:lnTo>
                        <a:pt x="237" y="4"/>
                      </a:lnTo>
                      <a:lnTo>
                        <a:pt x="257" y="9"/>
                      </a:lnTo>
                      <a:lnTo>
                        <a:pt x="276" y="14"/>
                      </a:lnTo>
                      <a:lnTo>
                        <a:pt x="290" y="28"/>
                      </a:lnTo>
                      <a:lnTo>
                        <a:pt x="304" y="42"/>
                      </a:lnTo>
                      <a:lnTo>
                        <a:pt x="314" y="57"/>
                      </a:lnTo>
                      <a:lnTo>
                        <a:pt x="318" y="71"/>
                      </a:lnTo>
                      <a:lnTo>
                        <a:pt x="318" y="90"/>
                      </a:lnTo>
                      <a:lnTo>
                        <a:pt x="318" y="109"/>
                      </a:lnTo>
                      <a:lnTo>
                        <a:pt x="314" y="123"/>
                      </a:lnTo>
                      <a:lnTo>
                        <a:pt x="309" y="137"/>
                      </a:lnTo>
                      <a:lnTo>
                        <a:pt x="299" y="147"/>
                      </a:lnTo>
                      <a:lnTo>
                        <a:pt x="285" y="161"/>
                      </a:lnTo>
                      <a:lnTo>
                        <a:pt x="271" y="171"/>
                      </a:lnTo>
                      <a:lnTo>
                        <a:pt x="257" y="176"/>
                      </a:lnTo>
                      <a:lnTo>
                        <a:pt x="237" y="180"/>
                      </a:lnTo>
                      <a:lnTo>
                        <a:pt x="356" y="180"/>
                      </a:lnTo>
                      <a:lnTo>
                        <a:pt x="371" y="180"/>
                      </a:lnTo>
                      <a:lnTo>
                        <a:pt x="385" y="180"/>
                      </a:lnTo>
                      <a:lnTo>
                        <a:pt x="394" y="185"/>
                      </a:lnTo>
                      <a:lnTo>
                        <a:pt x="404" y="185"/>
                      </a:lnTo>
                      <a:lnTo>
                        <a:pt x="409" y="190"/>
                      </a:lnTo>
                      <a:lnTo>
                        <a:pt x="413" y="195"/>
                      </a:lnTo>
                      <a:lnTo>
                        <a:pt x="418" y="199"/>
                      </a:lnTo>
                      <a:lnTo>
                        <a:pt x="418" y="209"/>
                      </a:lnTo>
                      <a:lnTo>
                        <a:pt x="423" y="247"/>
                      </a:lnTo>
                      <a:lnTo>
                        <a:pt x="423" y="285"/>
                      </a:lnTo>
                      <a:lnTo>
                        <a:pt x="428" y="323"/>
                      </a:lnTo>
                      <a:lnTo>
                        <a:pt x="428" y="361"/>
                      </a:lnTo>
                      <a:lnTo>
                        <a:pt x="433" y="404"/>
                      </a:lnTo>
                      <a:lnTo>
                        <a:pt x="437" y="442"/>
                      </a:lnTo>
                      <a:lnTo>
                        <a:pt x="437" y="480"/>
                      </a:lnTo>
                      <a:lnTo>
                        <a:pt x="442" y="518"/>
                      </a:lnTo>
                      <a:lnTo>
                        <a:pt x="442" y="527"/>
                      </a:lnTo>
                      <a:lnTo>
                        <a:pt x="442" y="532"/>
                      </a:lnTo>
                      <a:lnTo>
                        <a:pt x="433" y="542"/>
                      </a:lnTo>
                      <a:lnTo>
                        <a:pt x="428" y="546"/>
                      </a:lnTo>
                      <a:lnTo>
                        <a:pt x="413" y="551"/>
                      </a:lnTo>
                      <a:lnTo>
                        <a:pt x="404" y="546"/>
                      </a:lnTo>
                      <a:lnTo>
                        <a:pt x="390" y="542"/>
                      </a:lnTo>
                      <a:lnTo>
                        <a:pt x="380" y="527"/>
                      </a:lnTo>
                      <a:lnTo>
                        <a:pt x="361" y="332"/>
                      </a:lnTo>
                      <a:lnTo>
                        <a:pt x="323" y="480"/>
                      </a:lnTo>
                      <a:lnTo>
                        <a:pt x="347" y="870"/>
                      </a:lnTo>
                      <a:lnTo>
                        <a:pt x="337" y="894"/>
                      </a:lnTo>
                      <a:lnTo>
                        <a:pt x="323" y="908"/>
                      </a:lnTo>
                      <a:lnTo>
                        <a:pt x="314" y="917"/>
                      </a:lnTo>
                      <a:lnTo>
                        <a:pt x="299" y="922"/>
                      </a:lnTo>
                      <a:lnTo>
                        <a:pt x="285" y="917"/>
                      </a:lnTo>
                      <a:lnTo>
                        <a:pt x="276" y="908"/>
                      </a:lnTo>
                      <a:lnTo>
                        <a:pt x="261" y="894"/>
                      </a:lnTo>
                      <a:lnTo>
                        <a:pt x="252" y="870"/>
                      </a:lnTo>
                      <a:lnTo>
                        <a:pt x="233" y="589"/>
                      </a:lnTo>
                      <a:lnTo>
                        <a:pt x="228" y="584"/>
                      </a:lnTo>
                      <a:lnTo>
                        <a:pt x="228" y="580"/>
                      </a:lnTo>
                      <a:lnTo>
                        <a:pt x="228" y="575"/>
                      </a:lnTo>
                      <a:lnTo>
                        <a:pt x="228" y="565"/>
                      </a:lnTo>
                      <a:lnTo>
                        <a:pt x="228" y="561"/>
                      </a:lnTo>
                      <a:lnTo>
                        <a:pt x="228" y="561"/>
                      </a:lnTo>
                      <a:lnTo>
                        <a:pt x="223" y="556"/>
                      </a:lnTo>
                      <a:lnTo>
                        <a:pt x="218" y="55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BDFFFF"/>
                    </a:gs>
                    <a:gs pos="100000">
                      <a:srgbClr val="BDFF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2540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800" kern="0">
                    <a:solidFill>
                      <a:sysClr val="windowText" lastClr="000000"/>
                    </a:solidFill>
                    <a:latin typeface="굴림"/>
                    <a:ea typeface="굴림"/>
                  </a:endParaRPr>
                </a:p>
              </p:txBody>
            </p:sp>
            <p:sp>
              <p:nvSpPr>
                <p:cNvPr id="187" name="Freeform 61"/>
                <p:cNvSpPr>
                  <a:spLocks/>
                </p:cNvSpPr>
                <p:nvPr/>
              </p:nvSpPr>
              <p:spPr bwMode="auto">
                <a:xfrm>
                  <a:off x="1600" y="1415"/>
                  <a:ext cx="442" cy="1100"/>
                </a:xfrm>
                <a:custGeom>
                  <a:avLst/>
                  <a:gdLst/>
                  <a:ahLst/>
                  <a:cxnLst>
                    <a:cxn ang="0">
                      <a:pos x="209" y="556"/>
                    </a:cxn>
                    <a:cxn ang="0">
                      <a:pos x="204" y="565"/>
                    </a:cxn>
                    <a:cxn ang="0">
                      <a:pos x="204" y="575"/>
                    </a:cxn>
                    <a:cxn ang="0">
                      <a:pos x="204" y="584"/>
                    </a:cxn>
                    <a:cxn ang="0">
                      <a:pos x="185" y="870"/>
                    </a:cxn>
                    <a:cxn ang="0">
                      <a:pos x="161" y="908"/>
                    </a:cxn>
                    <a:cxn ang="0">
                      <a:pos x="138" y="922"/>
                    </a:cxn>
                    <a:cxn ang="0">
                      <a:pos x="114" y="908"/>
                    </a:cxn>
                    <a:cxn ang="0">
                      <a:pos x="90" y="870"/>
                    </a:cxn>
                    <a:cxn ang="0">
                      <a:pos x="81" y="332"/>
                    </a:cxn>
                    <a:cxn ang="0">
                      <a:pos x="47" y="542"/>
                    </a:cxn>
                    <a:cxn ang="0">
                      <a:pos x="23" y="551"/>
                    </a:cxn>
                    <a:cxn ang="0">
                      <a:pos x="9" y="542"/>
                    </a:cxn>
                    <a:cxn ang="0">
                      <a:pos x="0" y="527"/>
                    </a:cxn>
                    <a:cxn ang="0">
                      <a:pos x="4" y="480"/>
                    </a:cxn>
                    <a:cxn ang="0">
                      <a:pos x="9" y="399"/>
                    </a:cxn>
                    <a:cxn ang="0">
                      <a:pos x="14" y="323"/>
                    </a:cxn>
                    <a:cxn ang="0">
                      <a:pos x="19" y="247"/>
                    </a:cxn>
                    <a:cxn ang="0">
                      <a:pos x="28" y="199"/>
                    </a:cxn>
                    <a:cxn ang="0">
                      <a:pos x="42" y="190"/>
                    </a:cxn>
                    <a:cxn ang="0">
                      <a:pos x="57" y="185"/>
                    </a:cxn>
                    <a:cxn ang="0">
                      <a:pos x="71" y="180"/>
                    </a:cxn>
                    <a:cxn ang="0">
                      <a:pos x="204" y="180"/>
                    </a:cxn>
                    <a:cxn ang="0">
                      <a:pos x="171" y="171"/>
                    </a:cxn>
                    <a:cxn ang="0">
                      <a:pos x="142" y="147"/>
                    </a:cxn>
                    <a:cxn ang="0">
                      <a:pos x="128" y="123"/>
                    </a:cxn>
                    <a:cxn ang="0">
                      <a:pos x="119" y="90"/>
                    </a:cxn>
                    <a:cxn ang="0">
                      <a:pos x="128" y="57"/>
                    </a:cxn>
                    <a:cxn ang="0">
                      <a:pos x="152" y="28"/>
                    </a:cxn>
                    <a:cxn ang="0">
                      <a:pos x="180" y="9"/>
                    </a:cxn>
                    <a:cxn ang="0">
                      <a:pos x="218" y="0"/>
                    </a:cxn>
                    <a:cxn ang="0">
                      <a:pos x="257" y="9"/>
                    </a:cxn>
                    <a:cxn ang="0">
                      <a:pos x="290" y="28"/>
                    </a:cxn>
                    <a:cxn ang="0">
                      <a:pos x="314" y="57"/>
                    </a:cxn>
                    <a:cxn ang="0">
                      <a:pos x="318" y="90"/>
                    </a:cxn>
                    <a:cxn ang="0">
                      <a:pos x="314" y="123"/>
                    </a:cxn>
                    <a:cxn ang="0">
                      <a:pos x="299" y="147"/>
                    </a:cxn>
                    <a:cxn ang="0">
                      <a:pos x="271" y="171"/>
                    </a:cxn>
                    <a:cxn ang="0">
                      <a:pos x="237" y="180"/>
                    </a:cxn>
                    <a:cxn ang="0">
                      <a:pos x="371" y="180"/>
                    </a:cxn>
                    <a:cxn ang="0">
                      <a:pos x="394" y="185"/>
                    </a:cxn>
                    <a:cxn ang="0">
                      <a:pos x="409" y="190"/>
                    </a:cxn>
                    <a:cxn ang="0">
                      <a:pos x="418" y="199"/>
                    </a:cxn>
                    <a:cxn ang="0">
                      <a:pos x="423" y="247"/>
                    </a:cxn>
                    <a:cxn ang="0">
                      <a:pos x="428" y="323"/>
                    </a:cxn>
                    <a:cxn ang="0">
                      <a:pos x="433" y="404"/>
                    </a:cxn>
                    <a:cxn ang="0">
                      <a:pos x="437" y="480"/>
                    </a:cxn>
                    <a:cxn ang="0">
                      <a:pos x="442" y="527"/>
                    </a:cxn>
                    <a:cxn ang="0">
                      <a:pos x="433" y="542"/>
                    </a:cxn>
                    <a:cxn ang="0">
                      <a:pos x="413" y="551"/>
                    </a:cxn>
                    <a:cxn ang="0">
                      <a:pos x="390" y="542"/>
                    </a:cxn>
                    <a:cxn ang="0">
                      <a:pos x="361" y="332"/>
                    </a:cxn>
                    <a:cxn ang="0">
                      <a:pos x="347" y="870"/>
                    </a:cxn>
                    <a:cxn ang="0">
                      <a:pos x="323" y="908"/>
                    </a:cxn>
                    <a:cxn ang="0">
                      <a:pos x="299" y="922"/>
                    </a:cxn>
                    <a:cxn ang="0">
                      <a:pos x="276" y="908"/>
                    </a:cxn>
                    <a:cxn ang="0">
                      <a:pos x="252" y="870"/>
                    </a:cxn>
                    <a:cxn ang="0">
                      <a:pos x="228" y="584"/>
                    </a:cxn>
                    <a:cxn ang="0">
                      <a:pos x="228" y="575"/>
                    </a:cxn>
                    <a:cxn ang="0">
                      <a:pos x="228" y="561"/>
                    </a:cxn>
                    <a:cxn ang="0">
                      <a:pos x="223" y="556"/>
                    </a:cxn>
                  </a:cxnLst>
                  <a:rect l="0" t="0" r="r" b="b"/>
                  <a:pathLst>
                    <a:path w="442" h="922">
                      <a:moveTo>
                        <a:pt x="218" y="556"/>
                      </a:moveTo>
                      <a:lnTo>
                        <a:pt x="209" y="556"/>
                      </a:lnTo>
                      <a:lnTo>
                        <a:pt x="209" y="561"/>
                      </a:lnTo>
                      <a:lnTo>
                        <a:pt x="204" y="565"/>
                      </a:lnTo>
                      <a:lnTo>
                        <a:pt x="204" y="570"/>
                      </a:lnTo>
                      <a:lnTo>
                        <a:pt x="204" y="575"/>
                      </a:lnTo>
                      <a:lnTo>
                        <a:pt x="204" y="580"/>
                      </a:lnTo>
                      <a:lnTo>
                        <a:pt x="204" y="584"/>
                      </a:lnTo>
                      <a:lnTo>
                        <a:pt x="204" y="589"/>
                      </a:lnTo>
                      <a:lnTo>
                        <a:pt x="185" y="870"/>
                      </a:lnTo>
                      <a:lnTo>
                        <a:pt x="176" y="894"/>
                      </a:lnTo>
                      <a:lnTo>
                        <a:pt x="161" y="908"/>
                      </a:lnTo>
                      <a:lnTo>
                        <a:pt x="147" y="917"/>
                      </a:lnTo>
                      <a:lnTo>
                        <a:pt x="138" y="922"/>
                      </a:lnTo>
                      <a:lnTo>
                        <a:pt x="123" y="917"/>
                      </a:lnTo>
                      <a:lnTo>
                        <a:pt x="114" y="908"/>
                      </a:lnTo>
                      <a:lnTo>
                        <a:pt x="100" y="894"/>
                      </a:lnTo>
                      <a:lnTo>
                        <a:pt x="90" y="870"/>
                      </a:lnTo>
                      <a:lnTo>
                        <a:pt x="114" y="480"/>
                      </a:lnTo>
                      <a:lnTo>
                        <a:pt x="81" y="332"/>
                      </a:lnTo>
                      <a:lnTo>
                        <a:pt x="61" y="527"/>
                      </a:lnTo>
                      <a:lnTo>
                        <a:pt x="47" y="542"/>
                      </a:lnTo>
                      <a:lnTo>
                        <a:pt x="38" y="546"/>
                      </a:lnTo>
                      <a:lnTo>
                        <a:pt x="23" y="551"/>
                      </a:lnTo>
                      <a:lnTo>
                        <a:pt x="14" y="546"/>
                      </a:lnTo>
                      <a:lnTo>
                        <a:pt x="9" y="542"/>
                      </a:lnTo>
                      <a:lnTo>
                        <a:pt x="0" y="532"/>
                      </a:lnTo>
                      <a:lnTo>
                        <a:pt x="0" y="527"/>
                      </a:lnTo>
                      <a:lnTo>
                        <a:pt x="0" y="518"/>
                      </a:lnTo>
                      <a:lnTo>
                        <a:pt x="4" y="480"/>
                      </a:lnTo>
                      <a:lnTo>
                        <a:pt x="4" y="437"/>
                      </a:lnTo>
                      <a:lnTo>
                        <a:pt x="9" y="399"/>
                      </a:lnTo>
                      <a:lnTo>
                        <a:pt x="9" y="361"/>
                      </a:lnTo>
                      <a:lnTo>
                        <a:pt x="14" y="323"/>
                      </a:lnTo>
                      <a:lnTo>
                        <a:pt x="19" y="285"/>
                      </a:lnTo>
                      <a:lnTo>
                        <a:pt x="19" y="247"/>
                      </a:lnTo>
                      <a:lnTo>
                        <a:pt x="23" y="209"/>
                      </a:lnTo>
                      <a:lnTo>
                        <a:pt x="28" y="199"/>
                      </a:lnTo>
                      <a:lnTo>
                        <a:pt x="33" y="195"/>
                      </a:lnTo>
                      <a:lnTo>
                        <a:pt x="42" y="190"/>
                      </a:lnTo>
                      <a:lnTo>
                        <a:pt x="47" y="185"/>
                      </a:lnTo>
                      <a:lnTo>
                        <a:pt x="57" y="185"/>
                      </a:lnTo>
                      <a:lnTo>
                        <a:pt x="66" y="180"/>
                      </a:lnTo>
                      <a:lnTo>
                        <a:pt x="71" y="180"/>
                      </a:lnTo>
                      <a:lnTo>
                        <a:pt x="81" y="180"/>
                      </a:lnTo>
                      <a:lnTo>
                        <a:pt x="204" y="180"/>
                      </a:lnTo>
                      <a:lnTo>
                        <a:pt x="185" y="176"/>
                      </a:lnTo>
                      <a:lnTo>
                        <a:pt x="171" y="171"/>
                      </a:lnTo>
                      <a:lnTo>
                        <a:pt x="157" y="161"/>
                      </a:lnTo>
                      <a:lnTo>
                        <a:pt x="142" y="147"/>
                      </a:lnTo>
                      <a:lnTo>
                        <a:pt x="133" y="137"/>
                      </a:lnTo>
                      <a:lnTo>
                        <a:pt x="128" y="123"/>
                      </a:lnTo>
                      <a:lnTo>
                        <a:pt x="123" y="109"/>
                      </a:lnTo>
                      <a:lnTo>
                        <a:pt x="119" y="90"/>
                      </a:lnTo>
                      <a:lnTo>
                        <a:pt x="123" y="71"/>
                      </a:lnTo>
                      <a:lnTo>
                        <a:pt x="128" y="57"/>
                      </a:lnTo>
                      <a:lnTo>
                        <a:pt x="138" y="42"/>
                      </a:lnTo>
                      <a:lnTo>
                        <a:pt x="152" y="28"/>
                      </a:lnTo>
                      <a:lnTo>
                        <a:pt x="166" y="14"/>
                      </a:lnTo>
                      <a:lnTo>
                        <a:pt x="180" y="9"/>
                      </a:lnTo>
                      <a:lnTo>
                        <a:pt x="199" y="4"/>
                      </a:lnTo>
                      <a:lnTo>
                        <a:pt x="218" y="0"/>
                      </a:lnTo>
                      <a:lnTo>
                        <a:pt x="237" y="4"/>
                      </a:lnTo>
                      <a:lnTo>
                        <a:pt x="257" y="9"/>
                      </a:lnTo>
                      <a:lnTo>
                        <a:pt x="276" y="14"/>
                      </a:lnTo>
                      <a:lnTo>
                        <a:pt x="290" y="28"/>
                      </a:lnTo>
                      <a:lnTo>
                        <a:pt x="304" y="42"/>
                      </a:lnTo>
                      <a:lnTo>
                        <a:pt x="314" y="57"/>
                      </a:lnTo>
                      <a:lnTo>
                        <a:pt x="318" y="71"/>
                      </a:lnTo>
                      <a:lnTo>
                        <a:pt x="318" y="90"/>
                      </a:lnTo>
                      <a:lnTo>
                        <a:pt x="318" y="109"/>
                      </a:lnTo>
                      <a:lnTo>
                        <a:pt x="314" y="123"/>
                      </a:lnTo>
                      <a:lnTo>
                        <a:pt x="309" y="137"/>
                      </a:lnTo>
                      <a:lnTo>
                        <a:pt x="299" y="147"/>
                      </a:lnTo>
                      <a:lnTo>
                        <a:pt x="285" y="161"/>
                      </a:lnTo>
                      <a:lnTo>
                        <a:pt x="271" y="171"/>
                      </a:lnTo>
                      <a:lnTo>
                        <a:pt x="257" y="176"/>
                      </a:lnTo>
                      <a:lnTo>
                        <a:pt x="237" y="180"/>
                      </a:lnTo>
                      <a:lnTo>
                        <a:pt x="356" y="180"/>
                      </a:lnTo>
                      <a:lnTo>
                        <a:pt x="371" y="180"/>
                      </a:lnTo>
                      <a:lnTo>
                        <a:pt x="385" y="180"/>
                      </a:lnTo>
                      <a:lnTo>
                        <a:pt x="394" y="185"/>
                      </a:lnTo>
                      <a:lnTo>
                        <a:pt x="404" y="185"/>
                      </a:lnTo>
                      <a:lnTo>
                        <a:pt x="409" y="190"/>
                      </a:lnTo>
                      <a:lnTo>
                        <a:pt x="413" y="195"/>
                      </a:lnTo>
                      <a:lnTo>
                        <a:pt x="418" y="199"/>
                      </a:lnTo>
                      <a:lnTo>
                        <a:pt x="418" y="209"/>
                      </a:lnTo>
                      <a:lnTo>
                        <a:pt x="423" y="247"/>
                      </a:lnTo>
                      <a:lnTo>
                        <a:pt x="423" y="285"/>
                      </a:lnTo>
                      <a:lnTo>
                        <a:pt x="428" y="323"/>
                      </a:lnTo>
                      <a:lnTo>
                        <a:pt x="428" y="361"/>
                      </a:lnTo>
                      <a:lnTo>
                        <a:pt x="433" y="404"/>
                      </a:lnTo>
                      <a:lnTo>
                        <a:pt x="437" y="442"/>
                      </a:lnTo>
                      <a:lnTo>
                        <a:pt x="437" y="480"/>
                      </a:lnTo>
                      <a:lnTo>
                        <a:pt x="442" y="518"/>
                      </a:lnTo>
                      <a:lnTo>
                        <a:pt x="442" y="527"/>
                      </a:lnTo>
                      <a:lnTo>
                        <a:pt x="442" y="532"/>
                      </a:lnTo>
                      <a:lnTo>
                        <a:pt x="433" y="542"/>
                      </a:lnTo>
                      <a:lnTo>
                        <a:pt x="428" y="546"/>
                      </a:lnTo>
                      <a:lnTo>
                        <a:pt x="413" y="551"/>
                      </a:lnTo>
                      <a:lnTo>
                        <a:pt x="404" y="546"/>
                      </a:lnTo>
                      <a:lnTo>
                        <a:pt x="390" y="542"/>
                      </a:lnTo>
                      <a:lnTo>
                        <a:pt x="380" y="527"/>
                      </a:lnTo>
                      <a:lnTo>
                        <a:pt x="361" y="332"/>
                      </a:lnTo>
                      <a:lnTo>
                        <a:pt x="323" y="480"/>
                      </a:lnTo>
                      <a:lnTo>
                        <a:pt x="347" y="870"/>
                      </a:lnTo>
                      <a:lnTo>
                        <a:pt x="337" y="894"/>
                      </a:lnTo>
                      <a:lnTo>
                        <a:pt x="323" y="908"/>
                      </a:lnTo>
                      <a:lnTo>
                        <a:pt x="314" y="917"/>
                      </a:lnTo>
                      <a:lnTo>
                        <a:pt x="299" y="922"/>
                      </a:lnTo>
                      <a:lnTo>
                        <a:pt x="285" y="917"/>
                      </a:lnTo>
                      <a:lnTo>
                        <a:pt x="276" y="908"/>
                      </a:lnTo>
                      <a:lnTo>
                        <a:pt x="261" y="894"/>
                      </a:lnTo>
                      <a:lnTo>
                        <a:pt x="252" y="870"/>
                      </a:lnTo>
                      <a:lnTo>
                        <a:pt x="233" y="589"/>
                      </a:lnTo>
                      <a:lnTo>
                        <a:pt x="228" y="584"/>
                      </a:lnTo>
                      <a:lnTo>
                        <a:pt x="228" y="580"/>
                      </a:lnTo>
                      <a:lnTo>
                        <a:pt x="228" y="575"/>
                      </a:lnTo>
                      <a:lnTo>
                        <a:pt x="228" y="565"/>
                      </a:lnTo>
                      <a:lnTo>
                        <a:pt x="228" y="561"/>
                      </a:lnTo>
                      <a:lnTo>
                        <a:pt x="228" y="561"/>
                      </a:lnTo>
                      <a:lnTo>
                        <a:pt x="223" y="556"/>
                      </a:lnTo>
                      <a:lnTo>
                        <a:pt x="218" y="556"/>
                      </a:lnTo>
                    </a:path>
                  </a:pathLst>
                </a:custGeom>
                <a:gradFill rotWithShape="1">
                  <a:gsLst>
                    <a:gs pos="0">
                      <a:srgbClr val="BDFFFF"/>
                    </a:gs>
                    <a:gs pos="100000">
                      <a:srgbClr val="BDFF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25400">
                  <a:solidFill>
                    <a:srgbClr val="00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800" kern="0">
                    <a:solidFill>
                      <a:sysClr val="windowText" lastClr="000000"/>
                    </a:solidFill>
                    <a:latin typeface="굴림"/>
                    <a:ea typeface="굴림"/>
                  </a:endParaRPr>
                </a:p>
              </p:txBody>
            </p:sp>
          </p:grpSp>
          <p:sp>
            <p:nvSpPr>
              <p:cNvPr id="185" name="Oval 58"/>
              <p:cNvSpPr>
                <a:spLocks noChangeArrowheads="1"/>
              </p:cNvSpPr>
              <p:nvPr/>
            </p:nvSpPr>
            <p:spPr bwMode="auto">
              <a:xfrm>
                <a:off x="1187796" y="1156466"/>
                <a:ext cx="213636" cy="144462"/>
              </a:xfrm>
              <a:prstGeom prst="ellipse">
                <a:avLst/>
              </a:prstGeom>
              <a:gradFill rotWithShape="1">
                <a:gsLst>
                  <a:gs pos="0">
                    <a:srgbClr val="00CCFF"/>
                  </a:gs>
                  <a:gs pos="100000">
                    <a:srgbClr val="00CC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ko-KR" sz="1200" b="1" ker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188" name="Text Box 62"/>
            <p:cNvSpPr txBox="1">
              <a:spLocks noChangeArrowheads="1"/>
            </p:cNvSpPr>
            <p:nvPr/>
          </p:nvSpPr>
          <p:spPr bwMode="auto">
            <a:xfrm>
              <a:off x="785818" y="1994988"/>
              <a:ext cx="1227828" cy="4308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fontAlgn="auto" latinLnBrk="0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b="1" kern="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CIG Life in </a:t>
              </a:r>
              <a:r>
                <a:rPr kumimoji="0" lang="en-US" altLang="ko-KR" sz="1100" b="1" kern="0" dirty="0" err="1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S.World</a:t>
              </a:r>
              <a:endParaRPr kumimoji="0" lang="en-US" altLang="ko-KR" sz="1100" b="1" kern="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21" name="그룹 191"/>
            <p:cNvGrpSpPr/>
            <p:nvPr/>
          </p:nvGrpSpPr>
          <p:grpSpPr>
            <a:xfrm>
              <a:off x="214314" y="1428760"/>
              <a:ext cx="2357422" cy="5214974"/>
              <a:chOff x="-2768627" y="715150"/>
              <a:chExt cx="2357422" cy="6143644"/>
            </a:xfrm>
          </p:grpSpPr>
          <p:grpSp>
            <p:nvGrpSpPr>
              <p:cNvPr id="22" name="그룹 194"/>
              <p:cNvGrpSpPr/>
              <p:nvPr/>
            </p:nvGrpSpPr>
            <p:grpSpPr>
              <a:xfrm>
                <a:off x="-2768627" y="2228865"/>
                <a:ext cx="2357422" cy="4153863"/>
                <a:chOff x="-2428924" y="2306826"/>
                <a:chExt cx="2357422" cy="4357868"/>
              </a:xfrm>
            </p:grpSpPr>
            <p:grpSp>
              <p:nvGrpSpPr>
                <p:cNvPr id="23" name="Group 7"/>
                <p:cNvGrpSpPr>
                  <a:grpSpLocks/>
                </p:cNvGrpSpPr>
                <p:nvPr/>
              </p:nvGrpSpPr>
              <p:grpSpPr bwMode="auto">
                <a:xfrm>
                  <a:off x="-2421765" y="4016388"/>
                  <a:ext cx="2099697" cy="1798717"/>
                  <a:chOff x="365" y="4016388"/>
                  <a:chExt cx="1799" cy="1798717"/>
                </a:xfrm>
              </p:grpSpPr>
              <p:sp>
                <p:nvSpPr>
                  <p:cNvPr id="150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420" y="4990693"/>
                    <a:ext cx="174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1800" kern="0">
                      <a:solidFill>
                        <a:sysClr val="windowText" lastClr="000000"/>
                      </a:solidFill>
                      <a:latin typeface="굴림"/>
                      <a:ea typeface="굴림"/>
                    </a:endParaRPr>
                  </a:p>
                </p:txBody>
              </p:sp>
              <p:sp>
                <p:nvSpPr>
                  <p:cNvPr id="152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420" y="5815105"/>
                    <a:ext cx="174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1800" kern="0">
                      <a:solidFill>
                        <a:sysClr val="windowText" lastClr="000000"/>
                      </a:solidFill>
                      <a:latin typeface="굴림"/>
                      <a:ea typeface="굴림"/>
                    </a:endParaRPr>
                  </a:p>
                </p:txBody>
              </p:sp>
              <p:sp>
                <p:nvSpPr>
                  <p:cNvPr id="151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365" y="4016388"/>
                    <a:ext cx="1744" cy="0"/>
                  </a:xfrm>
                  <a:prstGeom prst="line">
                    <a:avLst/>
                  </a:prstGeom>
                  <a:noFill/>
                  <a:ln w="76200" cmpd="tri">
                    <a:solidFill>
                      <a:srgbClr val="FFFFFF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1800" kern="0">
                      <a:solidFill>
                        <a:sysClr val="windowText" lastClr="000000"/>
                      </a:solidFill>
                      <a:latin typeface="굴림"/>
                      <a:ea typeface="굴림"/>
                    </a:endParaRPr>
                  </a:p>
                </p:txBody>
              </p:sp>
            </p:grpSp>
            <p:grpSp>
              <p:nvGrpSpPr>
                <p:cNvPr id="24" name="그룹 191"/>
                <p:cNvGrpSpPr/>
                <p:nvPr/>
              </p:nvGrpSpPr>
              <p:grpSpPr>
                <a:xfrm>
                  <a:off x="-2428924" y="2306826"/>
                  <a:ext cx="2357422" cy="4357868"/>
                  <a:chOff x="187322" y="1714338"/>
                  <a:chExt cx="2357422" cy="4357868"/>
                </a:xfrm>
              </p:grpSpPr>
              <p:cxnSp>
                <p:nvCxnSpPr>
                  <p:cNvPr id="148" name="직선 연결선 147"/>
                  <p:cNvCxnSpPr/>
                  <p:nvPr/>
                </p:nvCxnSpPr>
                <p:spPr>
                  <a:xfrm>
                    <a:off x="187322" y="1714338"/>
                    <a:ext cx="2357422" cy="34423"/>
                  </a:xfrm>
                  <a:prstGeom prst="line">
                    <a:avLst/>
                  </a:prstGeom>
                  <a:noFill/>
                  <a:ln w="76200" cap="flat" cmpd="sng" algn="ctr">
                    <a:solidFill>
                      <a:srgbClr val="FF66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직선 연결선 148"/>
                  <p:cNvCxnSpPr/>
                  <p:nvPr/>
                </p:nvCxnSpPr>
                <p:spPr>
                  <a:xfrm rot="10800000" flipH="1" flipV="1">
                    <a:off x="214282" y="6053172"/>
                    <a:ext cx="2241538" cy="19034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FFF00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5" name="Rectangle 6"/>
                <p:cNvSpPr>
                  <a:spLocks noChangeArrowheads="1"/>
                </p:cNvSpPr>
                <p:nvPr/>
              </p:nvSpPr>
              <p:spPr bwMode="auto">
                <a:xfrm>
                  <a:off x="-2357723" y="4051322"/>
                  <a:ext cx="1982983" cy="2592388"/>
                </a:xfrm>
                <a:prstGeom prst="rect">
                  <a:avLst/>
                </a:prstGeom>
                <a:solidFill>
                  <a:srgbClr val="FF9900">
                    <a:alpha val="44000"/>
                  </a:srgbClr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800" kern="0">
                    <a:solidFill>
                      <a:sysClr val="windowText" lastClr="000000"/>
                    </a:solidFill>
                    <a:latin typeface="굴림"/>
                    <a:ea typeface="굴림"/>
                  </a:endParaRPr>
                </a:p>
              </p:txBody>
            </p:sp>
          </p:grpSp>
          <p:cxnSp>
            <p:nvCxnSpPr>
              <p:cNvPr id="191" name="직선 화살표 연결선 190"/>
              <p:cNvCxnSpPr/>
              <p:nvPr/>
            </p:nvCxnSpPr>
            <p:spPr bwMode="auto">
              <a:xfrm rot="5400000">
                <a:off x="-5810596" y="3786178"/>
                <a:ext cx="6143644" cy="1588"/>
              </a:xfrm>
              <a:prstGeom prst="straightConnector1">
                <a:avLst/>
              </a:prstGeom>
              <a:blipFill dpi="0" rotWithShape="1">
                <a:blip r:embed="rId4" cstate="print"/>
                <a:srcRect/>
                <a:tile tx="0" ty="0" sx="100000" sy="100000" flip="none" algn="tl"/>
              </a:blipFill>
              <a:ln w="5715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</p:grpSp>
        <p:grpSp>
          <p:nvGrpSpPr>
            <p:cNvPr id="25" name="그룹 205"/>
            <p:cNvGrpSpPr/>
            <p:nvPr/>
          </p:nvGrpSpPr>
          <p:grpSpPr>
            <a:xfrm>
              <a:off x="763683" y="3235548"/>
              <a:ext cx="1223962" cy="845975"/>
              <a:chOff x="692213" y="2815621"/>
              <a:chExt cx="1223962" cy="996624"/>
            </a:xfrm>
          </p:grpSpPr>
          <p:sp>
            <p:nvSpPr>
              <p:cNvPr id="157" name="Oval 29"/>
              <p:cNvSpPr>
                <a:spLocks noChangeArrowheads="1"/>
              </p:cNvSpPr>
              <p:nvPr/>
            </p:nvSpPr>
            <p:spPr bwMode="auto">
              <a:xfrm>
                <a:off x="692213" y="2815621"/>
                <a:ext cx="1223962" cy="996624"/>
              </a:xfrm>
              <a:prstGeom prst="ellipse">
                <a:avLst/>
              </a:prstGeom>
              <a:gradFill rotWithShape="1">
                <a:gsLst>
                  <a:gs pos="0">
                    <a:srgbClr val="66FF66"/>
                  </a:gs>
                  <a:gs pos="100000">
                    <a:srgbClr val="66FF66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>
                  <a:solidFill>
                    <a:sysClr val="windowText" lastClr="000000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58" name="Rectangle 30"/>
              <p:cNvSpPr>
                <a:spLocks noChangeArrowheads="1"/>
              </p:cNvSpPr>
              <p:nvPr/>
            </p:nvSpPr>
            <p:spPr bwMode="auto">
              <a:xfrm>
                <a:off x="756114" y="2831185"/>
                <a:ext cx="1081688" cy="308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ko-KR" sz="11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2</a:t>
                </a:r>
                <a:r>
                  <a:rPr kumimoji="0" lang="en-US" altLang="ko-KR" sz="1100" b="1" baseline="30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nd</a:t>
                </a:r>
                <a:r>
                  <a:rPr kumimoji="0" lang="en-US" altLang="ko-KR" sz="11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 Blessing</a:t>
                </a:r>
                <a:endParaRPr kumimoji="0" lang="ko-KR" altLang="en-US" sz="11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26" name="그룹 204"/>
            <p:cNvGrpSpPr/>
            <p:nvPr/>
          </p:nvGrpSpPr>
          <p:grpSpPr>
            <a:xfrm>
              <a:off x="900007" y="3448302"/>
              <a:ext cx="966988" cy="602228"/>
              <a:chOff x="828537" y="3066261"/>
              <a:chExt cx="966988" cy="709471"/>
            </a:xfrm>
          </p:grpSpPr>
          <p:sp>
            <p:nvSpPr>
              <p:cNvPr id="159" name="Oval 31"/>
              <p:cNvSpPr>
                <a:spLocks noChangeArrowheads="1"/>
              </p:cNvSpPr>
              <p:nvPr/>
            </p:nvSpPr>
            <p:spPr bwMode="auto">
              <a:xfrm>
                <a:off x="860488" y="3109944"/>
                <a:ext cx="935037" cy="665788"/>
              </a:xfrm>
              <a:prstGeom prst="ellipse">
                <a:avLst/>
              </a:prstGeom>
              <a:gradFill rotWithShape="1">
                <a:gsLst>
                  <a:gs pos="0">
                    <a:srgbClr val="FF9966"/>
                  </a:gs>
                  <a:gs pos="100000">
                    <a:srgbClr val="FF9966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FF66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>
                  <a:solidFill>
                    <a:sysClr val="windowText" lastClr="000000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60" name="Rectangle 32"/>
              <p:cNvSpPr>
                <a:spLocks noChangeArrowheads="1"/>
              </p:cNvSpPr>
              <p:nvPr/>
            </p:nvSpPr>
            <p:spPr bwMode="auto">
              <a:xfrm>
                <a:off x="828537" y="3066261"/>
                <a:ext cx="950901" cy="308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ko-KR" sz="11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1</a:t>
                </a:r>
                <a:r>
                  <a:rPr kumimoji="0" lang="en-US" altLang="ko-KR" sz="1100" b="1" baseline="30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st</a:t>
                </a:r>
                <a:r>
                  <a:rPr kumimoji="0" lang="en-US" altLang="ko-KR" sz="11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 Blessing</a:t>
                </a:r>
                <a:endParaRPr kumimoji="0" lang="ko-KR" altLang="en-US" sz="11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grpSp>
          <p:nvGrpSpPr>
            <p:cNvPr id="27" name="그룹 203"/>
            <p:cNvGrpSpPr/>
            <p:nvPr/>
          </p:nvGrpSpPr>
          <p:grpSpPr>
            <a:xfrm>
              <a:off x="1051577" y="3670242"/>
              <a:ext cx="649287" cy="387798"/>
              <a:chOff x="997013" y="3357562"/>
              <a:chExt cx="649287" cy="456856"/>
            </a:xfrm>
          </p:grpSpPr>
          <p:sp>
            <p:nvSpPr>
              <p:cNvPr id="161" name="Oval 33"/>
              <p:cNvSpPr>
                <a:spLocks noChangeArrowheads="1"/>
              </p:cNvSpPr>
              <p:nvPr/>
            </p:nvSpPr>
            <p:spPr bwMode="auto">
              <a:xfrm>
                <a:off x="997013" y="3359847"/>
                <a:ext cx="649287" cy="431800"/>
              </a:xfrm>
              <a:prstGeom prst="ellipse">
                <a:avLst/>
              </a:prstGeom>
              <a:gradFill rotWithShape="1">
                <a:gsLst>
                  <a:gs pos="0">
                    <a:srgbClr val="CECECE"/>
                  </a:gs>
                  <a:gs pos="100000">
                    <a:srgbClr val="CECECE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>
                  <a:solidFill>
                    <a:sysClr val="windowText" lastClr="000000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62" name="Rectangle 34"/>
              <p:cNvSpPr>
                <a:spLocks noChangeArrowheads="1"/>
              </p:cNvSpPr>
              <p:nvPr/>
            </p:nvSpPr>
            <p:spPr bwMode="auto">
              <a:xfrm>
                <a:off x="1000100" y="3357562"/>
                <a:ext cx="620713" cy="4568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ko-KR" sz="1600" b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God</a:t>
                </a:r>
                <a:endParaRPr kumimoji="0" lang="ko-KR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164" name="Text Box 37"/>
            <p:cNvSpPr txBox="1">
              <a:spLocks noChangeArrowheads="1"/>
            </p:cNvSpPr>
            <p:nvPr/>
          </p:nvSpPr>
          <p:spPr bwMode="auto">
            <a:xfrm>
              <a:off x="768168" y="2742509"/>
              <a:ext cx="1257988" cy="2616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fontAlgn="auto" latinLnBrk="0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b="1" kern="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CIG Life on Earth</a:t>
              </a:r>
            </a:p>
          </p:txBody>
        </p:sp>
        <p:pic>
          <p:nvPicPr>
            <p:cNvPr id="195" name="Picture 57" descr="4개월된태아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60474" y="6297441"/>
              <a:ext cx="482600" cy="40426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96" name="Rectangle 25"/>
            <p:cNvSpPr>
              <a:spLocks noChangeArrowheads="1"/>
            </p:cNvSpPr>
            <p:nvPr/>
          </p:nvSpPr>
          <p:spPr bwMode="auto">
            <a:xfrm>
              <a:off x="214314" y="6234455"/>
              <a:ext cx="656590" cy="2908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b="1" kern="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1</a:t>
              </a:r>
              <a:r>
                <a:rPr kumimoji="0" lang="en-US" altLang="ko-KR" sz="1100" b="1" kern="0" baseline="300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st</a:t>
              </a:r>
              <a:r>
                <a:rPr kumimoji="0" lang="en-US" altLang="ko-KR" sz="1100" b="1" kern="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 Birth</a:t>
              </a:r>
              <a:endParaRPr kumimoji="0" lang="ko-KR" altLang="en-US" sz="1100" b="1" kern="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97" name="직사각형 196"/>
            <p:cNvSpPr/>
            <p:nvPr/>
          </p:nvSpPr>
          <p:spPr>
            <a:xfrm>
              <a:off x="1869655" y="6301205"/>
              <a:ext cx="639919" cy="46166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200" b="1" kern="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1</a:t>
              </a:r>
              <a:r>
                <a:rPr kumimoji="0" lang="en-US" altLang="ko-KR" sz="1200" b="1" kern="0" baseline="300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st</a:t>
              </a:r>
              <a:r>
                <a:rPr kumimoji="0" lang="en-US" altLang="ko-KR" sz="1200" b="1" kern="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 Stage</a:t>
              </a:r>
              <a:endParaRPr kumimoji="0" lang="ko-KR" altLang="en-US" sz="1200" b="1" dirty="0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sp>
          <p:nvSpPr>
            <p:cNvPr id="198" name="직사각형 197"/>
            <p:cNvSpPr/>
            <p:nvPr/>
          </p:nvSpPr>
          <p:spPr>
            <a:xfrm>
              <a:off x="1883504" y="3965290"/>
              <a:ext cx="639919" cy="46166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200" b="1" kern="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2</a:t>
              </a:r>
              <a:r>
                <a:rPr kumimoji="0" lang="en-US" altLang="ko-KR" sz="1200" b="1" kern="0" baseline="300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nd</a:t>
              </a:r>
              <a:r>
                <a:rPr kumimoji="0" lang="en-US" altLang="ko-KR" sz="1200" b="1" kern="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 Stage</a:t>
              </a:r>
              <a:endParaRPr kumimoji="0" lang="ko-KR" altLang="en-US" sz="1200" b="1" dirty="0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sp>
          <p:nvSpPr>
            <p:cNvPr id="201" name="직사각형 200"/>
            <p:cNvSpPr/>
            <p:nvPr/>
          </p:nvSpPr>
          <p:spPr>
            <a:xfrm>
              <a:off x="1869655" y="1566130"/>
              <a:ext cx="639919" cy="46166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FFC000"/>
              </a:solidFill>
            </a:ln>
          </p:spPr>
          <p:txBody>
            <a:bodyPr wrap="squar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200" b="1" kern="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3</a:t>
              </a:r>
              <a:r>
                <a:rPr kumimoji="0" lang="en-US" altLang="ko-KR" sz="1200" b="1" kern="0" baseline="300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rd</a:t>
              </a:r>
              <a:r>
                <a:rPr kumimoji="0" lang="en-US" altLang="ko-KR" sz="1200" b="1" kern="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 Stage</a:t>
              </a:r>
              <a:endParaRPr kumimoji="0" lang="ko-KR" altLang="en-US" sz="1200" b="1" dirty="0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sp>
          <p:nvSpPr>
            <p:cNvPr id="165" name="Rectangle 16"/>
            <p:cNvSpPr>
              <a:spLocks noChangeArrowheads="1"/>
            </p:cNvSpPr>
            <p:nvPr/>
          </p:nvSpPr>
          <p:spPr bwMode="auto">
            <a:xfrm>
              <a:off x="179512" y="2420888"/>
              <a:ext cx="924283" cy="42862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 latinLnBrk="0">
                <a:lnSpc>
                  <a:spcPts val="144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b="1" kern="0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Holy Harmony</a:t>
              </a:r>
            </a:p>
            <a:p>
              <a:pPr algn="ctr" fontAlgn="auto" latinLnBrk="0">
                <a:lnSpc>
                  <a:spcPts val="144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b="1" kern="0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Ceremony</a:t>
              </a:r>
              <a:endParaRPr kumimoji="0" lang="ko-KR" altLang="en-US" sz="1100" b="1" kern="0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cxnSp>
          <p:nvCxnSpPr>
            <p:cNvPr id="180" name="직선 화살표 연결선 179"/>
            <p:cNvCxnSpPr/>
            <p:nvPr/>
          </p:nvCxnSpPr>
          <p:spPr bwMode="auto">
            <a:xfrm rot="16200000" flipV="1">
              <a:off x="286514" y="5169612"/>
              <a:ext cx="2143140" cy="1588"/>
            </a:xfrm>
            <a:prstGeom prst="straightConnector1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28" name="그룹 166"/>
            <p:cNvGrpSpPr/>
            <p:nvPr/>
          </p:nvGrpSpPr>
          <p:grpSpPr>
            <a:xfrm>
              <a:off x="667789" y="4154556"/>
              <a:ext cx="1433055" cy="2064704"/>
              <a:chOff x="596319" y="4121477"/>
              <a:chExt cx="1433055" cy="2520950"/>
            </a:xfrm>
          </p:grpSpPr>
          <p:grpSp>
            <p:nvGrpSpPr>
              <p:cNvPr id="30" name="그룹 71"/>
              <p:cNvGrpSpPr/>
              <p:nvPr/>
            </p:nvGrpSpPr>
            <p:grpSpPr>
              <a:xfrm>
                <a:off x="596319" y="4121477"/>
                <a:ext cx="1433055" cy="2520950"/>
                <a:chOff x="1487752" y="3573463"/>
                <a:chExt cx="1433055" cy="2520950"/>
              </a:xfrm>
            </p:grpSpPr>
            <p:grpSp>
              <p:nvGrpSpPr>
                <p:cNvPr id="31" name="Group 50"/>
                <p:cNvGrpSpPr>
                  <a:grpSpLocks/>
                </p:cNvGrpSpPr>
                <p:nvPr/>
              </p:nvGrpSpPr>
              <p:grpSpPr bwMode="auto">
                <a:xfrm>
                  <a:off x="1535116" y="3573463"/>
                  <a:ext cx="1349378" cy="2520950"/>
                  <a:chOff x="967" y="2251"/>
                  <a:chExt cx="850" cy="1588"/>
                </a:xfrm>
              </p:grpSpPr>
              <p:sp>
                <p:nvSpPr>
                  <p:cNvPr id="182" name="Freeform 53"/>
                  <p:cNvSpPr>
                    <a:spLocks/>
                  </p:cNvSpPr>
                  <p:nvPr/>
                </p:nvSpPr>
                <p:spPr bwMode="auto">
                  <a:xfrm>
                    <a:off x="967" y="2251"/>
                    <a:ext cx="356" cy="1588"/>
                  </a:xfrm>
                  <a:custGeom>
                    <a:avLst/>
                    <a:gdLst/>
                    <a:ahLst/>
                    <a:cxnLst>
                      <a:cxn ang="0">
                        <a:pos x="209" y="556"/>
                      </a:cxn>
                      <a:cxn ang="0">
                        <a:pos x="204" y="565"/>
                      </a:cxn>
                      <a:cxn ang="0">
                        <a:pos x="204" y="575"/>
                      </a:cxn>
                      <a:cxn ang="0">
                        <a:pos x="204" y="584"/>
                      </a:cxn>
                      <a:cxn ang="0">
                        <a:pos x="185" y="870"/>
                      </a:cxn>
                      <a:cxn ang="0">
                        <a:pos x="161" y="908"/>
                      </a:cxn>
                      <a:cxn ang="0">
                        <a:pos x="138" y="922"/>
                      </a:cxn>
                      <a:cxn ang="0">
                        <a:pos x="114" y="908"/>
                      </a:cxn>
                      <a:cxn ang="0">
                        <a:pos x="90" y="870"/>
                      </a:cxn>
                      <a:cxn ang="0">
                        <a:pos x="81" y="332"/>
                      </a:cxn>
                      <a:cxn ang="0">
                        <a:pos x="47" y="542"/>
                      </a:cxn>
                      <a:cxn ang="0">
                        <a:pos x="23" y="551"/>
                      </a:cxn>
                      <a:cxn ang="0">
                        <a:pos x="9" y="542"/>
                      </a:cxn>
                      <a:cxn ang="0">
                        <a:pos x="0" y="527"/>
                      </a:cxn>
                      <a:cxn ang="0">
                        <a:pos x="4" y="480"/>
                      </a:cxn>
                      <a:cxn ang="0">
                        <a:pos x="9" y="399"/>
                      </a:cxn>
                      <a:cxn ang="0">
                        <a:pos x="14" y="323"/>
                      </a:cxn>
                      <a:cxn ang="0">
                        <a:pos x="19" y="247"/>
                      </a:cxn>
                      <a:cxn ang="0">
                        <a:pos x="28" y="199"/>
                      </a:cxn>
                      <a:cxn ang="0">
                        <a:pos x="42" y="190"/>
                      </a:cxn>
                      <a:cxn ang="0">
                        <a:pos x="57" y="185"/>
                      </a:cxn>
                      <a:cxn ang="0">
                        <a:pos x="71" y="180"/>
                      </a:cxn>
                      <a:cxn ang="0">
                        <a:pos x="204" y="180"/>
                      </a:cxn>
                      <a:cxn ang="0">
                        <a:pos x="171" y="171"/>
                      </a:cxn>
                      <a:cxn ang="0">
                        <a:pos x="142" y="147"/>
                      </a:cxn>
                      <a:cxn ang="0">
                        <a:pos x="128" y="123"/>
                      </a:cxn>
                      <a:cxn ang="0">
                        <a:pos x="119" y="90"/>
                      </a:cxn>
                      <a:cxn ang="0">
                        <a:pos x="128" y="57"/>
                      </a:cxn>
                      <a:cxn ang="0">
                        <a:pos x="152" y="28"/>
                      </a:cxn>
                      <a:cxn ang="0">
                        <a:pos x="180" y="9"/>
                      </a:cxn>
                      <a:cxn ang="0">
                        <a:pos x="218" y="0"/>
                      </a:cxn>
                      <a:cxn ang="0">
                        <a:pos x="257" y="9"/>
                      </a:cxn>
                      <a:cxn ang="0">
                        <a:pos x="290" y="28"/>
                      </a:cxn>
                      <a:cxn ang="0">
                        <a:pos x="314" y="57"/>
                      </a:cxn>
                      <a:cxn ang="0">
                        <a:pos x="318" y="90"/>
                      </a:cxn>
                      <a:cxn ang="0">
                        <a:pos x="314" y="123"/>
                      </a:cxn>
                      <a:cxn ang="0">
                        <a:pos x="299" y="147"/>
                      </a:cxn>
                      <a:cxn ang="0">
                        <a:pos x="271" y="171"/>
                      </a:cxn>
                      <a:cxn ang="0">
                        <a:pos x="237" y="180"/>
                      </a:cxn>
                      <a:cxn ang="0">
                        <a:pos x="371" y="180"/>
                      </a:cxn>
                      <a:cxn ang="0">
                        <a:pos x="394" y="185"/>
                      </a:cxn>
                      <a:cxn ang="0">
                        <a:pos x="409" y="190"/>
                      </a:cxn>
                      <a:cxn ang="0">
                        <a:pos x="418" y="199"/>
                      </a:cxn>
                      <a:cxn ang="0">
                        <a:pos x="423" y="247"/>
                      </a:cxn>
                      <a:cxn ang="0">
                        <a:pos x="428" y="323"/>
                      </a:cxn>
                      <a:cxn ang="0">
                        <a:pos x="433" y="404"/>
                      </a:cxn>
                      <a:cxn ang="0">
                        <a:pos x="437" y="480"/>
                      </a:cxn>
                      <a:cxn ang="0">
                        <a:pos x="442" y="527"/>
                      </a:cxn>
                      <a:cxn ang="0">
                        <a:pos x="433" y="542"/>
                      </a:cxn>
                      <a:cxn ang="0">
                        <a:pos x="413" y="551"/>
                      </a:cxn>
                      <a:cxn ang="0">
                        <a:pos x="390" y="542"/>
                      </a:cxn>
                      <a:cxn ang="0">
                        <a:pos x="361" y="332"/>
                      </a:cxn>
                      <a:cxn ang="0">
                        <a:pos x="347" y="870"/>
                      </a:cxn>
                      <a:cxn ang="0">
                        <a:pos x="323" y="908"/>
                      </a:cxn>
                      <a:cxn ang="0">
                        <a:pos x="299" y="922"/>
                      </a:cxn>
                      <a:cxn ang="0">
                        <a:pos x="276" y="908"/>
                      </a:cxn>
                      <a:cxn ang="0">
                        <a:pos x="252" y="870"/>
                      </a:cxn>
                      <a:cxn ang="0">
                        <a:pos x="228" y="584"/>
                      </a:cxn>
                      <a:cxn ang="0">
                        <a:pos x="228" y="575"/>
                      </a:cxn>
                      <a:cxn ang="0">
                        <a:pos x="228" y="561"/>
                      </a:cxn>
                      <a:cxn ang="0">
                        <a:pos x="223" y="556"/>
                      </a:cxn>
                    </a:cxnLst>
                    <a:rect l="0" t="0" r="r" b="b"/>
                    <a:pathLst>
                      <a:path w="442" h="922">
                        <a:moveTo>
                          <a:pt x="218" y="556"/>
                        </a:moveTo>
                        <a:lnTo>
                          <a:pt x="209" y="556"/>
                        </a:lnTo>
                        <a:lnTo>
                          <a:pt x="209" y="561"/>
                        </a:lnTo>
                        <a:lnTo>
                          <a:pt x="204" y="565"/>
                        </a:lnTo>
                        <a:lnTo>
                          <a:pt x="204" y="570"/>
                        </a:lnTo>
                        <a:lnTo>
                          <a:pt x="204" y="575"/>
                        </a:lnTo>
                        <a:lnTo>
                          <a:pt x="204" y="580"/>
                        </a:lnTo>
                        <a:lnTo>
                          <a:pt x="204" y="584"/>
                        </a:lnTo>
                        <a:lnTo>
                          <a:pt x="204" y="589"/>
                        </a:lnTo>
                        <a:lnTo>
                          <a:pt x="185" y="870"/>
                        </a:lnTo>
                        <a:lnTo>
                          <a:pt x="176" y="894"/>
                        </a:lnTo>
                        <a:lnTo>
                          <a:pt x="161" y="908"/>
                        </a:lnTo>
                        <a:lnTo>
                          <a:pt x="147" y="917"/>
                        </a:lnTo>
                        <a:lnTo>
                          <a:pt x="138" y="922"/>
                        </a:lnTo>
                        <a:lnTo>
                          <a:pt x="123" y="917"/>
                        </a:lnTo>
                        <a:lnTo>
                          <a:pt x="114" y="908"/>
                        </a:lnTo>
                        <a:lnTo>
                          <a:pt x="100" y="894"/>
                        </a:lnTo>
                        <a:lnTo>
                          <a:pt x="90" y="870"/>
                        </a:lnTo>
                        <a:lnTo>
                          <a:pt x="114" y="480"/>
                        </a:lnTo>
                        <a:lnTo>
                          <a:pt x="81" y="332"/>
                        </a:lnTo>
                        <a:lnTo>
                          <a:pt x="61" y="527"/>
                        </a:lnTo>
                        <a:lnTo>
                          <a:pt x="47" y="542"/>
                        </a:lnTo>
                        <a:lnTo>
                          <a:pt x="38" y="546"/>
                        </a:lnTo>
                        <a:lnTo>
                          <a:pt x="23" y="551"/>
                        </a:lnTo>
                        <a:lnTo>
                          <a:pt x="14" y="546"/>
                        </a:lnTo>
                        <a:lnTo>
                          <a:pt x="9" y="542"/>
                        </a:lnTo>
                        <a:lnTo>
                          <a:pt x="0" y="532"/>
                        </a:lnTo>
                        <a:lnTo>
                          <a:pt x="0" y="527"/>
                        </a:lnTo>
                        <a:lnTo>
                          <a:pt x="0" y="518"/>
                        </a:lnTo>
                        <a:lnTo>
                          <a:pt x="4" y="480"/>
                        </a:lnTo>
                        <a:lnTo>
                          <a:pt x="4" y="437"/>
                        </a:lnTo>
                        <a:lnTo>
                          <a:pt x="9" y="399"/>
                        </a:lnTo>
                        <a:lnTo>
                          <a:pt x="9" y="361"/>
                        </a:lnTo>
                        <a:lnTo>
                          <a:pt x="14" y="323"/>
                        </a:lnTo>
                        <a:lnTo>
                          <a:pt x="19" y="285"/>
                        </a:lnTo>
                        <a:lnTo>
                          <a:pt x="19" y="247"/>
                        </a:lnTo>
                        <a:lnTo>
                          <a:pt x="23" y="209"/>
                        </a:lnTo>
                        <a:lnTo>
                          <a:pt x="28" y="199"/>
                        </a:lnTo>
                        <a:lnTo>
                          <a:pt x="33" y="195"/>
                        </a:lnTo>
                        <a:lnTo>
                          <a:pt x="42" y="190"/>
                        </a:lnTo>
                        <a:lnTo>
                          <a:pt x="47" y="185"/>
                        </a:lnTo>
                        <a:lnTo>
                          <a:pt x="57" y="185"/>
                        </a:lnTo>
                        <a:lnTo>
                          <a:pt x="66" y="180"/>
                        </a:lnTo>
                        <a:lnTo>
                          <a:pt x="71" y="180"/>
                        </a:lnTo>
                        <a:lnTo>
                          <a:pt x="81" y="180"/>
                        </a:lnTo>
                        <a:lnTo>
                          <a:pt x="204" y="180"/>
                        </a:lnTo>
                        <a:lnTo>
                          <a:pt x="185" y="176"/>
                        </a:lnTo>
                        <a:lnTo>
                          <a:pt x="171" y="171"/>
                        </a:lnTo>
                        <a:lnTo>
                          <a:pt x="157" y="161"/>
                        </a:lnTo>
                        <a:lnTo>
                          <a:pt x="142" y="147"/>
                        </a:lnTo>
                        <a:lnTo>
                          <a:pt x="133" y="137"/>
                        </a:lnTo>
                        <a:lnTo>
                          <a:pt x="128" y="123"/>
                        </a:lnTo>
                        <a:lnTo>
                          <a:pt x="123" y="109"/>
                        </a:lnTo>
                        <a:lnTo>
                          <a:pt x="119" y="90"/>
                        </a:lnTo>
                        <a:lnTo>
                          <a:pt x="123" y="71"/>
                        </a:lnTo>
                        <a:lnTo>
                          <a:pt x="128" y="57"/>
                        </a:lnTo>
                        <a:lnTo>
                          <a:pt x="138" y="42"/>
                        </a:lnTo>
                        <a:lnTo>
                          <a:pt x="152" y="28"/>
                        </a:lnTo>
                        <a:lnTo>
                          <a:pt x="166" y="14"/>
                        </a:lnTo>
                        <a:lnTo>
                          <a:pt x="180" y="9"/>
                        </a:lnTo>
                        <a:lnTo>
                          <a:pt x="199" y="4"/>
                        </a:lnTo>
                        <a:lnTo>
                          <a:pt x="218" y="0"/>
                        </a:lnTo>
                        <a:lnTo>
                          <a:pt x="237" y="4"/>
                        </a:lnTo>
                        <a:lnTo>
                          <a:pt x="257" y="9"/>
                        </a:lnTo>
                        <a:lnTo>
                          <a:pt x="276" y="14"/>
                        </a:lnTo>
                        <a:lnTo>
                          <a:pt x="290" y="28"/>
                        </a:lnTo>
                        <a:lnTo>
                          <a:pt x="304" y="42"/>
                        </a:lnTo>
                        <a:lnTo>
                          <a:pt x="314" y="57"/>
                        </a:lnTo>
                        <a:lnTo>
                          <a:pt x="318" y="71"/>
                        </a:lnTo>
                        <a:lnTo>
                          <a:pt x="318" y="90"/>
                        </a:lnTo>
                        <a:lnTo>
                          <a:pt x="318" y="109"/>
                        </a:lnTo>
                        <a:lnTo>
                          <a:pt x="314" y="123"/>
                        </a:lnTo>
                        <a:lnTo>
                          <a:pt x="309" y="137"/>
                        </a:lnTo>
                        <a:lnTo>
                          <a:pt x="299" y="147"/>
                        </a:lnTo>
                        <a:lnTo>
                          <a:pt x="285" y="161"/>
                        </a:lnTo>
                        <a:lnTo>
                          <a:pt x="271" y="171"/>
                        </a:lnTo>
                        <a:lnTo>
                          <a:pt x="257" y="176"/>
                        </a:lnTo>
                        <a:lnTo>
                          <a:pt x="237" y="180"/>
                        </a:lnTo>
                        <a:lnTo>
                          <a:pt x="356" y="180"/>
                        </a:lnTo>
                        <a:lnTo>
                          <a:pt x="371" y="180"/>
                        </a:lnTo>
                        <a:lnTo>
                          <a:pt x="385" y="180"/>
                        </a:lnTo>
                        <a:lnTo>
                          <a:pt x="394" y="185"/>
                        </a:lnTo>
                        <a:lnTo>
                          <a:pt x="404" y="185"/>
                        </a:lnTo>
                        <a:lnTo>
                          <a:pt x="409" y="190"/>
                        </a:lnTo>
                        <a:lnTo>
                          <a:pt x="413" y="195"/>
                        </a:lnTo>
                        <a:lnTo>
                          <a:pt x="418" y="199"/>
                        </a:lnTo>
                        <a:lnTo>
                          <a:pt x="418" y="209"/>
                        </a:lnTo>
                        <a:lnTo>
                          <a:pt x="423" y="247"/>
                        </a:lnTo>
                        <a:lnTo>
                          <a:pt x="423" y="285"/>
                        </a:lnTo>
                        <a:lnTo>
                          <a:pt x="428" y="323"/>
                        </a:lnTo>
                        <a:lnTo>
                          <a:pt x="428" y="361"/>
                        </a:lnTo>
                        <a:lnTo>
                          <a:pt x="433" y="404"/>
                        </a:lnTo>
                        <a:lnTo>
                          <a:pt x="437" y="442"/>
                        </a:lnTo>
                        <a:lnTo>
                          <a:pt x="437" y="480"/>
                        </a:lnTo>
                        <a:lnTo>
                          <a:pt x="442" y="518"/>
                        </a:lnTo>
                        <a:lnTo>
                          <a:pt x="442" y="527"/>
                        </a:lnTo>
                        <a:lnTo>
                          <a:pt x="442" y="532"/>
                        </a:lnTo>
                        <a:lnTo>
                          <a:pt x="433" y="542"/>
                        </a:lnTo>
                        <a:lnTo>
                          <a:pt x="428" y="546"/>
                        </a:lnTo>
                        <a:lnTo>
                          <a:pt x="413" y="551"/>
                        </a:lnTo>
                        <a:lnTo>
                          <a:pt x="404" y="546"/>
                        </a:lnTo>
                        <a:lnTo>
                          <a:pt x="390" y="542"/>
                        </a:lnTo>
                        <a:lnTo>
                          <a:pt x="380" y="527"/>
                        </a:lnTo>
                        <a:lnTo>
                          <a:pt x="361" y="332"/>
                        </a:lnTo>
                        <a:lnTo>
                          <a:pt x="323" y="480"/>
                        </a:lnTo>
                        <a:lnTo>
                          <a:pt x="347" y="870"/>
                        </a:lnTo>
                        <a:lnTo>
                          <a:pt x="337" y="894"/>
                        </a:lnTo>
                        <a:lnTo>
                          <a:pt x="323" y="908"/>
                        </a:lnTo>
                        <a:lnTo>
                          <a:pt x="314" y="917"/>
                        </a:lnTo>
                        <a:lnTo>
                          <a:pt x="299" y="922"/>
                        </a:lnTo>
                        <a:lnTo>
                          <a:pt x="285" y="917"/>
                        </a:lnTo>
                        <a:lnTo>
                          <a:pt x="276" y="908"/>
                        </a:lnTo>
                        <a:lnTo>
                          <a:pt x="261" y="894"/>
                        </a:lnTo>
                        <a:lnTo>
                          <a:pt x="252" y="870"/>
                        </a:lnTo>
                        <a:lnTo>
                          <a:pt x="233" y="589"/>
                        </a:lnTo>
                        <a:lnTo>
                          <a:pt x="228" y="584"/>
                        </a:lnTo>
                        <a:lnTo>
                          <a:pt x="228" y="580"/>
                        </a:lnTo>
                        <a:lnTo>
                          <a:pt x="228" y="575"/>
                        </a:lnTo>
                        <a:lnTo>
                          <a:pt x="228" y="565"/>
                        </a:lnTo>
                        <a:lnTo>
                          <a:pt x="228" y="561"/>
                        </a:lnTo>
                        <a:lnTo>
                          <a:pt x="228" y="561"/>
                        </a:lnTo>
                        <a:lnTo>
                          <a:pt x="223" y="556"/>
                        </a:lnTo>
                        <a:lnTo>
                          <a:pt x="218" y="556"/>
                        </a:lnTo>
                      </a:path>
                    </a:pathLst>
                  </a:custGeom>
                  <a:gradFill rotWithShape="1">
                    <a:gsLst>
                      <a:gs pos="0">
                        <a:srgbClr val="BDFFFF"/>
                      </a:gs>
                      <a:gs pos="100000">
                        <a:srgbClr val="BDFFFF">
                          <a:gamma/>
                          <a:shade val="46275"/>
                          <a:invGamma/>
                        </a:srgbClr>
                      </a:gs>
                    </a:gsLst>
                    <a:path path="rect">
                      <a:fillToRect l="50000" t="50000" r="50000" b="50000"/>
                    </a:path>
                  </a:gradFill>
                  <a:ln w="28575" cmpd="sng">
                    <a:solidFill>
                      <a:srgbClr val="00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1800" kern="0">
                      <a:solidFill>
                        <a:sysClr val="windowText" lastClr="000000"/>
                      </a:solidFill>
                      <a:latin typeface="굴림"/>
                      <a:ea typeface="굴림"/>
                    </a:endParaRPr>
                  </a:p>
                </p:txBody>
              </p:sp>
              <p:sp>
                <p:nvSpPr>
                  <p:cNvPr id="179" name="Freeform 55"/>
                  <p:cNvSpPr>
                    <a:spLocks/>
                  </p:cNvSpPr>
                  <p:nvPr/>
                </p:nvSpPr>
                <p:spPr bwMode="auto">
                  <a:xfrm>
                    <a:off x="1462" y="2251"/>
                    <a:ext cx="355" cy="1588"/>
                  </a:xfrm>
                  <a:custGeom>
                    <a:avLst/>
                    <a:gdLst/>
                    <a:ahLst/>
                    <a:cxnLst>
                      <a:cxn ang="0">
                        <a:pos x="209" y="556"/>
                      </a:cxn>
                      <a:cxn ang="0">
                        <a:pos x="204" y="565"/>
                      </a:cxn>
                      <a:cxn ang="0">
                        <a:pos x="204" y="575"/>
                      </a:cxn>
                      <a:cxn ang="0">
                        <a:pos x="204" y="584"/>
                      </a:cxn>
                      <a:cxn ang="0">
                        <a:pos x="185" y="870"/>
                      </a:cxn>
                      <a:cxn ang="0">
                        <a:pos x="161" y="908"/>
                      </a:cxn>
                      <a:cxn ang="0">
                        <a:pos x="138" y="922"/>
                      </a:cxn>
                      <a:cxn ang="0">
                        <a:pos x="114" y="908"/>
                      </a:cxn>
                      <a:cxn ang="0">
                        <a:pos x="90" y="870"/>
                      </a:cxn>
                      <a:cxn ang="0">
                        <a:pos x="81" y="332"/>
                      </a:cxn>
                      <a:cxn ang="0">
                        <a:pos x="47" y="542"/>
                      </a:cxn>
                      <a:cxn ang="0">
                        <a:pos x="23" y="551"/>
                      </a:cxn>
                      <a:cxn ang="0">
                        <a:pos x="9" y="542"/>
                      </a:cxn>
                      <a:cxn ang="0">
                        <a:pos x="0" y="527"/>
                      </a:cxn>
                      <a:cxn ang="0">
                        <a:pos x="4" y="480"/>
                      </a:cxn>
                      <a:cxn ang="0">
                        <a:pos x="9" y="399"/>
                      </a:cxn>
                      <a:cxn ang="0">
                        <a:pos x="14" y="323"/>
                      </a:cxn>
                      <a:cxn ang="0">
                        <a:pos x="19" y="247"/>
                      </a:cxn>
                      <a:cxn ang="0">
                        <a:pos x="28" y="199"/>
                      </a:cxn>
                      <a:cxn ang="0">
                        <a:pos x="42" y="190"/>
                      </a:cxn>
                      <a:cxn ang="0">
                        <a:pos x="57" y="185"/>
                      </a:cxn>
                      <a:cxn ang="0">
                        <a:pos x="71" y="180"/>
                      </a:cxn>
                      <a:cxn ang="0">
                        <a:pos x="204" y="180"/>
                      </a:cxn>
                      <a:cxn ang="0">
                        <a:pos x="171" y="171"/>
                      </a:cxn>
                      <a:cxn ang="0">
                        <a:pos x="142" y="147"/>
                      </a:cxn>
                      <a:cxn ang="0">
                        <a:pos x="128" y="123"/>
                      </a:cxn>
                      <a:cxn ang="0">
                        <a:pos x="119" y="90"/>
                      </a:cxn>
                      <a:cxn ang="0">
                        <a:pos x="128" y="57"/>
                      </a:cxn>
                      <a:cxn ang="0">
                        <a:pos x="152" y="28"/>
                      </a:cxn>
                      <a:cxn ang="0">
                        <a:pos x="180" y="9"/>
                      </a:cxn>
                      <a:cxn ang="0">
                        <a:pos x="218" y="0"/>
                      </a:cxn>
                      <a:cxn ang="0">
                        <a:pos x="257" y="9"/>
                      </a:cxn>
                      <a:cxn ang="0">
                        <a:pos x="290" y="28"/>
                      </a:cxn>
                      <a:cxn ang="0">
                        <a:pos x="314" y="57"/>
                      </a:cxn>
                      <a:cxn ang="0">
                        <a:pos x="318" y="90"/>
                      </a:cxn>
                      <a:cxn ang="0">
                        <a:pos x="314" y="123"/>
                      </a:cxn>
                      <a:cxn ang="0">
                        <a:pos x="299" y="147"/>
                      </a:cxn>
                      <a:cxn ang="0">
                        <a:pos x="271" y="171"/>
                      </a:cxn>
                      <a:cxn ang="0">
                        <a:pos x="237" y="180"/>
                      </a:cxn>
                      <a:cxn ang="0">
                        <a:pos x="371" y="180"/>
                      </a:cxn>
                      <a:cxn ang="0">
                        <a:pos x="394" y="185"/>
                      </a:cxn>
                      <a:cxn ang="0">
                        <a:pos x="409" y="190"/>
                      </a:cxn>
                      <a:cxn ang="0">
                        <a:pos x="418" y="199"/>
                      </a:cxn>
                      <a:cxn ang="0">
                        <a:pos x="423" y="247"/>
                      </a:cxn>
                      <a:cxn ang="0">
                        <a:pos x="428" y="323"/>
                      </a:cxn>
                      <a:cxn ang="0">
                        <a:pos x="433" y="404"/>
                      </a:cxn>
                      <a:cxn ang="0">
                        <a:pos x="437" y="480"/>
                      </a:cxn>
                      <a:cxn ang="0">
                        <a:pos x="442" y="527"/>
                      </a:cxn>
                      <a:cxn ang="0">
                        <a:pos x="433" y="542"/>
                      </a:cxn>
                      <a:cxn ang="0">
                        <a:pos x="413" y="551"/>
                      </a:cxn>
                      <a:cxn ang="0">
                        <a:pos x="390" y="542"/>
                      </a:cxn>
                      <a:cxn ang="0">
                        <a:pos x="361" y="332"/>
                      </a:cxn>
                      <a:cxn ang="0">
                        <a:pos x="347" y="870"/>
                      </a:cxn>
                      <a:cxn ang="0">
                        <a:pos x="323" y="908"/>
                      </a:cxn>
                      <a:cxn ang="0">
                        <a:pos x="299" y="922"/>
                      </a:cxn>
                      <a:cxn ang="0">
                        <a:pos x="276" y="908"/>
                      </a:cxn>
                      <a:cxn ang="0">
                        <a:pos x="252" y="870"/>
                      </a:cxn>
                      <a:cxn ang="0">
                        <a:pos x="228" y="584"/>
                      </a:cxn>
                      <a:cxn ang="0">
                        <a:pos x="228" y="575"/>
                      </a:cxn>
                      <a:cxn ang="0">
                        <a:pos x="228" y="561"/>
                      </a:cxn>
                      <a:cxn ang="0">
                        <a:pos x="223" y="556"/>
                      </a:cxn>
                    </a:cxnLst>
                    <a:rect l="0" t="0" r="r" b="b"/>
                    <a:pathLst>
                      <a:path w="442" h="922">
                        <a:moveTo>
                          <a:pt x="218" y="556"/>
                        </a:moveTo>
                        <a:lnTo>
                          <a:pt x="209" y="556"/>
                        </a:lnTo>
                        <a:lnTo>
                          <a:pt x="209" y="561"/>
                        </a:lnTo>
                        <a:lnTo>
                          <a:pt x="204" y="565"/>
                        </a:lnTo>
                        <a:lnTo>
                          <a:pt x="204" y="570"/>
                        </a:lnTo>
                        <a:lnTo>
                          <a:pt x="204" y="575"/>
                        </a:lnTo>
                        <a:lnTo>
                          <a:pt x="204" y="580"/>
                        </a:lnTo>
                        <a:lnTo>
                          <a:pt x="204" y="584"/>
                        </a:lnTo>
                        <a:lnTo>
                          <a:pt x="204" y="589"/>
                        </a:lnTo>
                        <a:lnTo>
                          <a:pt x="185" y="870"/>
                        </a:lnTo>
                        <a:lnTo>
                          <a:pt x="176" y="894"/>
                        </a:lnTo>
                        <a:lnTo>
                          <a:pt x="161" y="908"/>
                        </a:lnTo>
                        <a:lnTo>
                          <a:pt x="147" y="917"/>
                        </a:lnTo>
                        <a:lnTo>
                          <a:pt x="138" y="922"/>
                        </a:lnTo>
                        <a:lnTo>
                          <a:pt x="123" y="917"/>
                        </a:lnTo>
                        <a:lnTo>
                          <a:pt x="114" y="908"/>
                        </a:lnTo>
                        <a:lnTo>
                          <a:pt x="100" y="894"/>
                        </a:lnTo>
                        <a:lnTo>
                          <a:pt x="90" y="870"/>
                        </a:lnTo>
                        <a:lnTo>
                          <a:pt x="114" y="480"/>
                        </a:lnTo>
                        <a:lnTo>
                          <a:pt x="81" y="332"/>
                        </a:lnTo>
                        <a:lnTo>
                          <a:pt x="61" y="527"/>
                        </a:lnTo>
                        <a:lnTo>
                          <a:pt x="47" y="542"/>
                        </a:lnTo>
                        <a:lnTo>
                          <a:pt x="38" y="546"/>
                        </a:lnTo>
                        <a:lnTo>
                          <a:pt x="23" y="551"/>
                        </a:lnTo>
                        <a:lnTo>
                          <a:pt x="14" y="546"/>
                        </a:lnTo>
                        <a:lnTo>
                          <a:pt x="9" y="542"/>
                        </a:lnTo>
                        <a:lnTo>
                          <a:pt x="0" y="532"/>
                        </a:lnTo>
                        <a:lnTo>
                          <a:pt x="0" y="527"/>
                        </a:lnTo>
                        <a:lnTo>
                          <a:pt x="0" y="518"/>
                        </a:lnTo>
                        <a:lnTo>
                          <a:pt x="4" y="480"/>
                        </a:lnTo>
                        <a:lnTo>
                          <a:pt x="4" y="437"/>
                        </a:lnTo>
                        <a:lnTo>
                          <a:pt x="9" y="399"/>
                        </a:lnTo>
                        <a:lnTo>
                          <a:pt x="9" y="361"/>
                        </a:lnTo>
                        <a:lnTo>
                          <a:pt x="14" y="323"/>
                        </a:lnTo>
                        <a:lnTo>
                          <a:pt x="19" y="285"/>
                        </a:lnTo>
                        <a:lnTo>
                          <a:pt x="19" y="247"/>
                        </a:lnTo>
                        <a:lnTo>
                          <a:pt x="23" y="209"/>
                        </a:lnTo>
                        <a:lnTo>
                          <a:pt x="28" y="199"/>
                        </a:lnTo>
                        <a:lnTo>
                          <a:pt x="33" y="195"/>
                        </a:lnTo>
                        <a:lnTo>
                          <a:pt x="42" y="190"/>
                        </a:lnTo>
                        <a:lnTo>
                          <a:pt x="47" y="185"/>
                        </a:lnTo>
                        <a:lnTo>
                          <a:pt x="57" y="185"/>
                        </a:lnTo>
                        <a:lnTo>
                          <a:pt x="66" y="180"/>
                        </a:lnTo>
                        <a:lnTo>
                          <a:pt x="71" y="180"/>
                        </a:lnTo>
                        <a:lnTo>
                          <a:pt x="81" y="180"/>
                        </a:lnTo>
                        <a:lnTo>
                          <a:pt x="204" y="180"/>
                        </a:lnTo>
                        <a:lnTo>
                          <a:pt x="185" y="176"/>
                        </a:lnTo>
                        <a:lnTo>
                          <a:pt x="171" y="171"/>
                        </a:lnTo>
                        <a:lnTo>
                          <a:pt x="157" y="161"/>
                        </a:lnTo>
                        <a:lnTo>
                          <a:pt x="142" y="147"/>
                        </a:lnTo>
                        <a:lnTo>
                          <a:pt x="133" y="137"/>
                        </a:lnTo>
                        <a:lnTo>
                          <a:pt x="128" y="123"/>
                        </a:lnTo>
                        <a:lnTo>
                          <a:pt x="123" y="109"/>
                        </a:lnTo>
                        <a:lnTo>
                          <a:pt x="119" y="90"/>
                        </a:lnTo>
                        <a:lnTo>
                          <a:pt x="123" y="71"/>
                        </a:lnTo>
                        <a:lnTo>
                          <a:pt x="128" y="57"/>
                        </a:lnTo>
                        <a:lnTo>
                          <a:pt x="138" y="42"/>
                        </a:lnTo>
                        <a:lnTo>
                          <a:pt x="152" y="28"/>
                        </a:lnTo>
                        <a:lnTo>
                          <a:pt x="166" y="14"/>
                        </a:lnTo>
                        <a:lnTo>
                          <a:pt x="180" y="9"/>
                        </a:lnTo>
                        <a:lnTo>
                          <a:pt x="199" y="4"/>
                        </a:lnTo>
                        <a:lnTo>
                          <a:pt x="218" y="0"/>
                        </a:lnTo>
                        <a:lnTo>
                          <a:pt x="237" y="4"/>
                        </a:lnTo>
                        <a:lnTo>
                          <a:pt x="257" y="9"/>
                        </a:lnTo>
                        <a:lnTo>
                          <a:pt x="276" y="14"/>
                        </a:lnTo>
                        <a:lnTo>
                          <a:pt x="290" y="28"/>
                        </a:lnTo>
                        <a:lnTo>
                          <a:pt x="304" y="42"/>
                        </a:lnTo>
                        <a:lnTo>
                          <a:pt x="314" y="57"/>
                        </a:lnTo>
                        <a:lnTo>
                          <a:pt x="318" y="71"/>
                        </a:lnTo>
                        <a:lnTo>
                          <a:pt x="318" y="90"/>
                        </a:lnTo>
                        <a:lnTo>
                          <a:pt x="318" y="109"/>
                        </a:lnTo>
                        <a:lnTo>
                          <a:pt x="314" y="123"/>
                        </a:lnTo>
                        <a:lnTo>
                          <a:pt x="309" y="137"/>
                        </a:lnTo>
                        <a:lnTo>
                          <a:pt x="299" y="147"/>
                        </a:lnTo>
                        <a:lnTo>
                          <a:pt x="285" y="161"/>
                        </a:lnTo>
                        <a:lnTo>
                          <a:pt x="271" y="171"/>
                        </a:lnTo>
                        <a:lnTo>
                          <a:pt x="257" y="176"/>
                        </a:lnTo>
                        <a:lnTo>
                          <a:pt x="237" y="180"/>
                        </a:lnTo>
                        <a:lnTo>
                          <a:pt x="356" y="180"/>
                        </a:lnTo>
                        <a:lnTo>
                          <a:pt x="371" y="180"/>
                        </a:lnTo>
                        <a:lnTo>
                          <a:pt x="385" y="180"/>
                        </a:lnTo>
                        <a:lnTo>
                          <a:pt x="394" y="185"/>
                        </a:lnTo>
                        <a:lnTo>
                          <a:pt x="404" y="185"/>
                        </a:lnTo>
                        <a:lnTo>
                          <a:pt x="409" y="190"/>
                        </a:lnTo>
                        <a:lnTo>
                          <a:pt x="413" y="195"/>
                        </a:lnTo>
                        <a:lnTo>
                          <a:pt x="418" y="199"/>
                        </a:lnTo>
                        <a:lnTo>
                          <a:pt x="418" y="209"/>
                        </a:lnTo>
                        <a:lnTo>
                          <a:pt x="423" y="247"/>
                        </a:lnTo>
                        <a:lnTo>
                          <a:pt x="423" y="285"/>
                        </a:lnTo>
                        <a:lnTo>
                          <a:pt x="428" y="323"/>
                        </a:lnTo>
                        <a:lnTo>
                          <a:pt x="428" y="361"/>
                        </a:lnTo>
                        <a:lnTo>
                          <a:pt x="433" y="404"/>
                        </a:lnTo>
                        <a:lnTo>
                          <a:pt x="437" y="442"/>
                        </a:lnTo>
                        <a:lnTo>
                          <a:pt x="437" y="480"/>
                        </a:lnTo>
                        <a:lnTo>
                          <a:pt x="442" y="518"/>
                        </a:lnTo>
                        <a:lnTo>
                          <a:pt x="442" y="527"/>
                        </a:lnTo>
                        <a:lnTo>
                          <a:pt x="442" y="532"/>
                        </a:lnTo>
                        <a:lnTo>
                          <a:pt x="433" y="542"/>
                        </a:lnTo>
                        <a:lnTo>
                          <a:pt x="428" y="546"/>
                        </a:lnTo>
                        <a:lnTo>
                          <a:pt x="413" y="551"/>
                        </a:lnTo>
                        <a:lnTo>
                          <a:pt x="404" y="546"/>
                        </a:lnTo>
                        <a:lnTo>
                          <a:pt x="390" y="542"/>
                        </a:lnTo>
                        <a:lnTo>
                          <a:pt x="380" y="527"/>
                        </a:lnTo>
                        <a:lnTo>
                          <a:pt x="361" y="332"/>
                        </a:lnTo>
                        <a:lnTo>
                          <a:pt x="323" y="480"/>
                        </a:lnTo>
                        <a:lnTo>
                          <a:pt x="347" y="870"/>
                        </a:lnTo>
                        <a:lnTo>
                          <a:pt x="337" y="894"/>
                        </a:lnTo>
                        <a:lnTo>
                          <a:pt x="323" y="908"/>
                        </a:lnTo>
                        <a:lnTo>
                          <a:pt x="314" y="917"/>
                        </a:lnTo>
                        <a:lnTo>
                          <a:pt x="299" y="922"/>
                        </a:lnTo>
                        <a:lnTo>
                          <a:pt x="285" y="917"/>
                        </a:lnTo>
                        <a:lnTo>
                          <a:pt x="276" y="908"/>
                        </a:lnTo>
                        <a:lnTo>
                          <a:pt x="261" y="894"/>
                        </a:lnTo>
                        <a:lnTo>
                          <a:pt x="252" y="870"/>
                        </a:lnTo>
                        <a:lnTo>
                          <a:pt x="233" y="589"/>
                        </a:lnTo>
                        <a:lnTo>
                          <a:pt x="228" y="584"/>
                        </a:lnTo>
                        <a:lnTo>
                          <a:pt x="228" y="580"/>
                        </a:lnTo>
                        <a:lnTo>
                          <a:pt x="228" y="575"/>
                        </a:lnTo>
                        <a:lnTo>
                          <a:pt x="228" y="565"/>
                        </a:lnTo>
                        <a:lnTo>
                          <a:pt x="228" y="561"/>
                        </a:lnTo>
                        <a:lnTo>
                          <a:pt x="228" y="561"/>
                        </a:lnTo>
                        <a:lnTo>
                          <a:pt x="223" y="556"/>
                        </a:lnTo>
                        <a:lnTo>
                          <a:pt x="218" y="556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9900"/>
                      </a:gs>
                      <a:gs pos="100000">
                        <a:srgbClr val="CC9900">
                          <a:gamma/>
                          <a:shade val="46275"/>
                          <a:invGamma/>
                        </a:srgbClr>
                      </a:gs>
                    </a:gsLst>
                    <a:path path="rect">
                      <a:fillToRect l="50000" t="50000" r="50000" b="50000"/>
                    </a:path>
                  </a:gradFill>
                  <a:ln w="19050" cmpd="sng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1800" kern="0">
                      <a:solidFill>
                        <a:sysClr val="windowText" lastClr="000000"/>
                      </a:solidFill>
                      <a:latin typeface="굴림"/>
                      <a:ea typeface="굴림"/>
                    </a:endParaRPr>
                  </a:p>
                </p:txBody>
              </p:sp>
            </p:grpSp>
            <p:sp>
              <p:nvSpPr>
                <p:cNvPr id="175" name="직사각형 174"/>
                <p:cNvSpPr/>
                <p:nvPr/>
              </p:nvSpPr>
              <p:spPr>
                <a:xfrm>
                  <a:off x="1487752" y="5478677"/>
                  <a:ext cx="663964" cy="3757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1400" b="1" kern="0" dirty="0" err="1" smtClean="0">
                      <a:solidFill>
                        <a:srgbClr val="FFFFFF"/>
                      </a:solidFill>
                      <a:latin typeface="HGS創英角ｺﾞｼｯｸUB" pitchFamily="50" charset="-128"/>
                      <a:ea typeface="굴림"/>
                    </a:rPr>
                    <a:t>S.Self</a:t>
                  </a:r>
                  <a:endParaRPr kumimoji="0" lang="ko-KR" altLang="en-US" sz="1400" b="1" kern="0" dirty="0">
                    <a:solidFill>
                      <a:srgbClr val="FFFFFF"/>
                    </a:solidFill>
                    <a:latin typeface="HGS創英角ｺﾞｼｯｸUB" pitchFamily="50" charset="-128"/>
                    <a:ea typeface="굴림"/>
                  </a:endParaRPr>
                </a:p>
              </p:txBody>
            </p:sp>
            <p:sp>
              <p:nvSpPr>
                <p:cNvPr id="176" name="직사각형 175"/>
                <p:cNvSpPr/>
                <p:nvPr/>
              </p:nvSpPr>
              <p:spPr>
                <a:xfrm>
                  <a:off x="2256843" y="5478677"/>
                  <a:ext cx="663964" cy="3757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1400" b="1" kern="0" dirty="0" err="1" smtClean="0">
                      <a:solidFill>
                        <a:srgbClr val="FFFFFF"/>
                      </a:solidFill>
                      <a:latin typeface="HGS創英角ｺﾞｼｯｸUB" pitchFamily="50" charset="-128"/>
                      <a:ea typeface="굴림"/>
                    </a:rPr>
                    <a:t>P.Self</a:t>
                  </a:r>
                  <a:endParaRPr kumimoji="0" lang="ko-KR" altLang="en-US" sz="1400" b="1" kern="0" dirty="0">
                    <a:solidFill>
                      <a:srgbClr val="FFFFFF"/>
                    </a:solidFill>
                    <a:latin typeface="HGS創英角ｺﾞｼｯｸUB" pitchFamily="50" charset="-128"/>
                    <a:ea typeface="굴림"/>
                  </a:endParaRPr>
                </a:p>
              </p:txBody>
            </p:sp>
          </p:grpSp>
          <p:sp>
            <p:nvSpPr>
              <p:cNvPr id="169" name="Oval 58"/>
              <p:cNvSpPr>
                <a:spLocks noChangeArrowheads="1"/>
              </p:cNvSpPr>
              <p:nvPr/>
            </p:nvSpPr>
            <p:spPr bwMode="auto">
              <a:xfrm>
                <a:off x="799434" y="4679970"/>
                <a:ext cx="285074" cy="215900"/>
              </a:xfrm>
              <a:prstGeom prst="ellipse">
                <a:avLst/>
              </a:prstGeom>
              <a:gradFill rotWithShape="1">
                <a:gsLst>
                  <a:gs pos="0">
                    <a:srgbClr val="00CCFF"/>
                  </a:gs>
                  <a:gs pos="100000">
                    <a:srgbClr val="00CC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ko-KR" sz="1200" b="1" ker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170" name="Oval 63"/>
              <p:cNvSpPr>
                <a:spLocks noChangeArrowheads="1"/>
              </p:cNvSpPr>
              <p:nvPr/>
            </p:nvSpPr>
            <p:spPr bwMode="auto">
              <a:xfrm>
                <a:off x="1571604" y="4679970"/>
                <a:ext cx="285074" cy="215900"/>
              </a:xfrm>
              <a:prstGeom prst="ellipse">
                <a:avLst/>
              </a:prstGeom>
              <a:gradFill rotWithShape="1">
                <a:gsLst>
                  <a:gs pos="0">
                    <a:srgbClr val="EEC100"/>
                  </a:gs>
                  <a:gs pos="100000">
                    <a:srgbClr val="EEC1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ko-KR" sz="1200" b="1" ker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</p:grpSp>
      <p:sp>
        <p:nvSpPr>
          <p:cNvPr id="112" name="직사각형 111"/>
          <p:cNvSpPr/>
          <p:nvPr/>
        </p:nvSpPr>
        <p:spPr>
          <a:xfrm>
            <a:off x="3131840" y="5529426"/>
            <a:ext cx="5556329" cy="1015663"/>
          </a:xfrm>
          <a:prstGeom prst="rect">
            <a:avLst/>
          </a:prstGeom>
          <a:solidFill>
            <a:srgbClr val="80008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kumimoji="0" lang="en-US" altLang="ko-KR" sz="36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CIG Spirituality Studies</a:t>
            </a:r>
          </a:p>
          <a:p>
            <a:r>
              <a:rPr kumimoji="0" lang="en-US" altLang="ko-KR" sz="24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: Death, Life after Death, Cosmic Life </a:t>
            </a:r>
            <a:endParaRPr lang="ko-KR" altLang="en-US" sz="2400" dirty="0"/>
          </a:p>
        </p:txBody>
      </p:sp>
      <p:sp>
        <p:nvSpPr>
          <p:cNvPr id="101" name="Text Box 140"/>
          <p:cNvSpPr txBox="1">
            <a:spLocks noChangeArrowheads="1"/>
          </p:cNvSpPr>
          <p:nvPr/>
        </p:nvSpPr>
        <p:spPr bwMode="auto">
          <a:xfrm>
            <a:off x="142876" y="0"/>
            <a:ext cx="9001124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Substantial CIG</a:t>
            </a:r>
            <a:r>
              <a:rPr kumimoji="0" lang="ko-KR" altLang="en-US" sz="36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36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(II)</a:t>
            </a:r>
            <a:r>
              <a:rPr lang="ko-KR" altLang="en-US" sz="36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36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kumimoji="0" lang="en-US" altLang="ko-KR" sz="28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Centered on </a:t>
            </a:r>
            <a:r>
              <a:rPr kumimoji="0" lang="en-US" altLang="ko-KR" sz="32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Cosmos</a:t>
            </a:r>
            <a:r>
              <a:rPr kumimoji="0" lang="en-US" altLang="ko-KR" sz="28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</a:rPr>
              <a:t> </a:t>
            </a:r>
            <a:endParaRPr kumimoji="0" lang="ko-KR" altLang="en-US" sz="36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2571737" y="929165"/>
            <a:ext cx="6554646" cy="4228027"/>
            <a:chOff x="2571737" y="929165"/>
            <a:chExt cx="6554646" cy="4228027"/>
          </a:xfrm>
        </p:grpSpPr>
        <p:grpSp>
          <p:nvGrpSpPr>
            <p:cNvPr id="108" name="그룹 107"/>
            <p:cNvGrpSpPr/>
            <p:nvPr/>
          </p:nvGrpSpPr>
          <p:grpSpPr>
            <a:xfrm>
              <a:off x="2571737" y="929165"/>
              <a:ext cx="6554646" cy="3785719"/>
              <a:chOff x="2571737" y="929165"/>
              <a:chExt cx="6554646" cy="3785719"/>
            </a:xfrm>
          </p:grpSpPr>
          <p:grpSp>
            <p:nvGrpSpPr>
              <p:cNvPr id="3" name="그룹 146"/>
              <p:cNvGrpSpPr/>
              <p:nvPr/>
            </p:nvGrpSpPr>
            <p:grpSpPr>
              <a:xfrm>
                <a:off x="2571737" y="929165"/>
                <a:ext cx="6554646" cy="3785719"/>
                <a:chOff x="2395202" y="869234"/>
                <a:chExt cx="6881302" cy="3988526"/>
              </a:xfrm>
            </p:grpSpPr>
            <p:sp>
              <p:nvSpPr>
                <p:cNvPr id="1745925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2395202" y="2736842"/>
                  <a:ext cx="6881302" cy="48168"/>
                </a:xfrm>
                <a:prstGeom prst="line">
                  <a:avLst/>
                </a:prstGeom>
                <a:noFill/>
                <a:ln w="76200">
                  <a:solidFill>
                    <a:srgbClr val="FF66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 sz="160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grpSp>
              <p:nvGrpSpPr>
                <p:cNvPr id="4" name="Group 23"/>
                <p:cNvGrpSpPr>
                  <a:grpSpLocks/>
                </p:cNvGrpSpPr>
                <p:nvPr/>
              </p:nvGrpSpPr>
              <p:grpSpPr bwMode="auto">
                <a:xfrm>
                  <a:off x="3319868" y="2803523"/>
                  <a:ext cx="1452382" cy="906463"/>
                  <a:chOff x="735" y="2441"/>
                  <a:chExt cx="1245" cy="571"/>
                </a:xfrm>
              </p:grpSpPr>
              <p:grpSp>
                <p:nvGrpSpPr>
                  <p:cNvPr id="5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735" y="2441"/>
                    <a:ext cx="1245" cy="571"/>
                    <a:chOff x="735" y="2441"/>
                    <a:chExt cx="1245" cy="571"/>
                  </a:xfrm>
                </p:grpSpPr>
                <p:sp>
                  <p:nvSpPr>
                    <p:cNvPr id="1745945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735" y="2441"/>
                      <a:ext cx="768" cy="307"/>
                    </a:xfrm>
                    <a:custGeom>
                      <a:avLst/>
                      <a:gdLst/>
                      <a:ahLst/>
                      <a:cxnLst>
                        <a:cxn ang="0">
                          <a:pos x="768" y="251"/>
                        </a:cxn>
                        <a:cxn ang="0">
                          <a:pos x="19" y="0"/>
                        </a:cxn>
                        <a:cxn ang="0">
                          <a:pos x="0" y="52"/>
                        </a:cxn>
                        <a:cxn ang="0">
                          <a:pos x="754" y="307"/>
                        </a:cxn>
                        <a:cxn ang="0">
                          <a:pos x="768" y="251"/>
                        </a:cxn>
                      </a:cxnLst>
                      <a:rect l="0" t="0" r="r" b="b"/>
                      <a:pathLst>
                        <a:path w="768" h="307">
                          <a:moveTo>
                            <a:pt x="768" y="251"/>
                          </a:moveTo>
                          <a:lnTo>
                            <a:pt x="19" y="0"/>
                          </a:lnTo>
                          <a:lnTo>
                            <a:pt x="0" y="52"/>
                          </a:lnTo>
                          <a:lnTo>
                            <a:pt x="754" y="307"/>
                          </a:lnTo>
                          <a:lnTo>
                            <a:pt x="768" y="251"/>
                          </a:lnTo>
                          <a:close/>
                        </a:path>
                      </a:pathLst>
                    </a:custGeom>
                    <a:solidFill>
                      <a:srgbClr val="4F5457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ko-KR" altLang="en-US" sz="160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p:txBody>
                </p:sp>
                <p:sp>
                  <p:nvSpPr>
                    <p:cNvPr id="1745946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3" y="2655"/>
                      <a:ext cx="687" cy="357"/>
                    </a:xfrm>
                    <a:prstGeom prst="ellipse">
                      <a:avLst/>
                    </a:prstGeom>
                    <a:solidFill>
                      <a:srgbClr val="663300"/>
                    </a:solidFill>
                    <a:ln>
                      <a:headEnd/>
                      <a:tailEnd/>
                    </a:ln>
                  </p:spPr>
                  <p:style>
                    <a:lnRef idx="0">
                      <a:schemeClr val="accent3"/>
                    </a:lnRef>
                    <a:fillRef idx="3">
                      <a:schemeClr val="accent3"/>
                    </a:fillRef>
                    <a:effectRef idx="3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wrap="none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ko-KR" altLang="en-US" sz="160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p:txBody>
                </p:sp>
              </p:grpSp>
              <p:sp>
                <p:nvSpPr>
                  <p:cNvPr id="1745947" name="Text Box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18" y="2693"/>
                    <a:ext cx="617" cy="235"/>
                  </a:xfrm>
                  <a:prstGeom prst="rect">
                    <a:avLst/>
                  </a:prstGeom>
                  <a:noFill/>
                  <a:ln w="254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 fontAlgn="auto" latinLnBrk="0">
                      <a:spcBef>
                        <a:spcPct val="50000"/>
                      </a:spcBef>
                      <a:spcAft>
                        <a:spcPts val="0"/>
                      </a:spcAft>
                    </a:pPr>
                    <a:r>
                      <a:rPr kumimoji="0" lang="en-US" altLang="ko-KR" sz="500" dirty="0">
                        <a:solidFill>
                          <a:srgbClr val="FFFFFF"/>
                        </a:solidFill>
                        <a:latin typeface="HY견고딕" pitchFamily="18" charset="-127"/>
                        <a:ea typeface="HY견고딕" pitchFamily="18" charset="-127"/>
                      </a:rPr>
                      <a:t> </a:t>
                    </a:r>
                    <a:r>
                      <a:rPr kumimoji="0" lang="en-US" altLang="ko-KR" sz="1200" dirty="0" err="1" smtClean="0">
                        <a:solidFill>
                          <a:srgbClr val="FFFFFF"/>
                        </a:solidFill>
                        <a:latin typeface="HY견고딕" pitchFamily="18" charset="-127"/>
                        <a:ea typeface="HY견고딕" pitchFamily="18" charset="-127"/>
                      </a:rPr>
                      <a:t>P.Self</a:t>
                    </a:r>
                    <a:endParaRPr kumimoji="0" lang="ko-KR" altLang="en-US" sz="1200" dirty="0">
                      <a:solidFill>
                        <a:srgbClr val="FFFFFF"/>
                      </a:solidFill>
                      <a:latin typeface="HY견고딕" pitchFamily="18" charset="-127"/>
                      <a:ea typeface="HY견고딕" pitchFamily="18" charset="-127"/>
                    </a:endParaRPr>
                  </a:p>
                </p:txBody>
              </p:sp>
            </p:grpSp>
            <p:grpSp>
              <p:nvGrpSpPr>
                <p:cNvPr id="6" name="Group 28"/>
                <p:cNvGrpSpPr>
                  <a:grpSpLocks/>
                </p:cNvGrpSpPr>
                <p:nvPr/>
              </p:nvGrpSpPr>
              <p:grpSpPr bwMode="auto">
                <a:xfrm>
                  <a:off x="3368864" y="1928805"/>
                  <a:ext cx="1455882" cy="874713"/>
                  <a:chOff x="777" y="1890"/>
                  <a:chExt cx="1248" cy="551"/>
                </a:xfrm>
              </p:grpSpPr>
              <p:sp>
                <p:nvSpPr>
                  <p:cNvPr id="1745949" name="Freeform 29"/>
                  <p:cNvSpPr>
                    <a:spLocks/>
                  </p:cNvSpPr>
                  <p:nvPr/>
                </p:nvSpPr>
                <p:spPr bwMode="auto">
                  <a:xfrm>
                    <a:off x="777" y="2172"/>
                    <a:ext cx="697" cy="269"/>
                  </a:xfrm>
                  <a:custGeom>
                    <a:avLst/>
                    <a:gdLst/>
                    <a:ahLst/>
                    <a:cxnLst>
                      <a:cxn ang="0">
                        <a:pos x="15" y="293"/>
                      </a:cxn>
                      <a:cxn ang="0">
                        <a:pos x="792" y="52"/>
                      </a:cxn>
                      <a:cxn ang="0">
                        <a:pos x="773" y="0"/>
                      </a:cxn>
                      <a:cxn ang="0">
                        <a:pos x="0" y="237"/>
                      </a:cxn>
                      <a:cxn ang="0">
                        <a:pos x="15" y="293"/>
                      </a:cxn>
                    </a:cxnLst>
                    <a:rect l="0" t="0" r="r" b="b"/>
                    <a:pathLst>
                      <a:path w="792" h="293">
                        <a:moveTo>
                          <a:pt x="15" y="293"/>
                        </a:moveTo>
                        <a:lnTo>
                          <a:pt x="792" y="52"/>
                        </a:lnTo>
                        <a:lnTo>
                          <a:pt x="773" y="0"/>
                        </a:lnTo>
                        <a:lnTo>
                          <a:pt x="0" y="237"/>
                        </a:lnTo>
                        <a:lnTo>
                          <a:pt x="15" y="293"/>
                        </a:lnTo>
                        <a:close/>
                      </a:path>
                    </a:pathLst>
                  </a:custGeom>
                  <a:solidFill>
                    <a:srgbClr val="4F5457"/>
                  </a:solidFill>
                  <a:ln w="254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kumimoji="0" lang="ko-KR" altLang="en-US" sz="1600">
                      <a:solidFill>
                        <a:srgbClr val="FFFFFF"/>
                      </a:solidFill>
                      <a:latin typeface="HY헤드라인M" pitchFamily="18" charset="-127"/>
                      <a:ea typeface="HY헤드라인M" pitchFamily="18" charset="-127"/>
                    </a:endParaRPr>
                  </a:p>
                </p:txBody>
              </p:sp>
              <p:grpSp>
                <p:nvGrpSpPr>
                  <p:cNvPr id="7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1291" y="1890"/>
                    <a:ext cx="734" cy="358"/>
                    <a:chOff x="1291" y="1890"/>
                    <a:chExt cx="734" cy="358"/>
                  </a:xfrm>
                </p:grpSpPr>
                <p:sp>
                  <p:nvSpPr>
                    <p:cNvPr id="1745951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2" y="1890"/>
                      <a:ext cx="733" cy="358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>
                      <a:headEnd/>
                      <a:tailEnd/>
                    </a:ln>
                  </p:spPr>
                  <p:style>
                    <a:lnRef idx="0">
                      <a:schemeClr val="accent5"/>
                    </a:lnRef>
                    <a:fillRef idx="3">
                      <a:schemeClr val="accent5"/>
                    </a:fillRef>
                    <a:effectRef idx="3">
                      <a:schemeClr val="accent5"/>
                    </a:effectRef>
                    <a:fontRef idx="minor">
                      <a:schemeClr val="lt1"/>
                    </a:fontRef>
                  </p:style>
                  <p:txBody>
                    <a:bodyPr wrap="none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ko-KR" altLang="en-US" sz="160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p:txBody>
                </p:sp>
                <p:sp>
                  <p:nvSpPr>
                    <p:cNvPr id="1745952" name="Text Box 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91" y="1944"/>
                      <a:ext cx="722" cy="204"/>
                    </a:xfrm>
                    <a:prstGeom prst="rect">
                      <a:avLst/>
                    </a:prstGeom>
                    <a:noFill/>
                    <a:ln w="25400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square">
                      <a:spAutoFit/>
                    </a:bodyPr>
                    <a:lstStyle/>
                    <a:p>
                      <a:pPr algn="ctr" fontAlgn="auto" latinLnBrk="0">
                        <a:spcBef>
                          <a:spcPct val="5000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ko-KR" sz="1400" dirty="0" err="1" smtClean="0">
                          <a:solidFill>
                            <a:srgbClr val="FFFFFF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S.Self</a:t>
                      </a:r>
                      <a:endParaRPr kumimoji="0" lang="ko-KR" altLang="en-US" sz="1400" dirty="0">
                        <a:solidFill>
                          <a:srgbClr val="FFFFFF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p:txBody>
                </p:sp>
              </p:grpSp>
            </p:grpSp>
            <p:sp>
              <p:nvSpPr>
                <p:cNvPr id="1745962" name="Rectangle 42"/>
                <p:cNvSpPr>
                  <a:spLocks noChangeArrowheads="1"/>
                </p:cNvSpPr>
                <p:nvPr/>
              </p:nvSpPr>
              <p:spPr bwMode="auto">
                <a:xfrm>
                  <a:off x="4656372" y="2514093"/>
                  <a:ext cx="836733" cy="551250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kumimoji="0" lang="en-US" altLang="ko-KR" sz="1400" dirty="0" smtClean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HY헤드라인M" pitchFamily="18" charset="-127"/>
                      <a:ea typeface="HY헤드라인M" pitchFamily="18" charset="-127"/>
                    </a:rPr>
                    <a:t>100%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kumimoji="0" lang="en-US" altLang="ko-KR" sz="1400" dirty="0" smtClean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HY헤드라인M" pitchFamily="18" charset="-127"/>
                      <a:ea typeface="HY헤드라인M" pitchFamily="18" charset="-127"/>
                    </a:rPr>
                    <a:t>Record</a:t>
                  </a:r>
                </a:p>
              </p:txBody>
            </p:sp>
            <p:grpSp>
              <p:nvGrpSpPr>
                <p:cNvPr id="8" name="그룹 74"/>
                <p:cNvGrpSpPr/>
                <p:nvPr/>
              </p:nvGrpSpPr>
              <p:grpSpPr>
                <a:xfrm>
                  <a:off x="5553501" y="1887858"/>
                  <a:ext cx="1898223" cy="1646568"/>
                  <a:chOff x="4483461" y="2959428"/>
                  <a:chExt cx="1855769" cy="1646568"/>
                </a:xfrm>
              </p:grpSpPr>
              <p:pic>
                <p:nvPicPr>
                  <p:cNvPr id="66" name="Picture 75" descr="3pc2  35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 l="10522" t="23044" r="23688" b="9656"/>
                  <a:stretch>
                    <a:fillRect/>
                  </a:stretch>
                </p:blipFill>
                <p:spPr bwMode="auto">
                  <a:xfrm>
                    <a:off x="4483461" y="2959428"/>
                    <a:ext cx="1855769" cy="1646568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74" name="직사각형 73"/>
                  <p:cNvSpPr/>
                  <p:nvPr/>
                </p:nvSpPr>
                <p:spPr>
                  <a:xfrm>
                    <a:off x="4557368" y="3071810"/>
                    <a:ext cx="1622548" cy="68095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kumimoji="0" lang="en-US" altLang="ko-KR" sz="1200" b="1" dirty="0" smtClean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rPr>
                      <a:t>Death</a:t>
                    </a:r>
                    <a:r>
                      <a:rPr kumimoji="0" lang="ko-KR" altLang="en-US" sz="1200" b="1" dirty="0" smtClean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rPr>
                      <a:t> </a:t>
                    </a:r>
                    <a:r>
                      <a:rPr kumimoji="0" lang="en-US" altLang="ko-KR" sz="1200" b="1" dirty="0" smtClean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rPr>
                      <a:t>= Separation</a:t>
                    </a:r>
                  </a:p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kumimoji="0" lang="en-US" altLang="ko-KR" sz="1200" b="1" dirty="0" smtClean="0">
                        <a:solidFill>
                          <a:srgbClr val="FF6600"/>
                        </a:solidFill>
                        <a:latin typeface="HY헤드라인M" pitchFamily="18" charset="-127"/>
                        <a:ea typeface="HY헤드라인M" pitchFamily="18" charset="-127"/>
                      </a:rPr>
                      <a:t>Holy Harmony</a:t>
                    </a:r>
                  </a:p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kumimoji="0" lang="en-US" altLang="ko-KR" sz="1200" b="1" dirty="0" smtClean="0">
                        <a:solidFill>
                          <a:srgbClr val="FF6600"/>
                        </a:solidFill>
                        <a:latin typeface="HY헤드라인M" pitchFamily="18" charset="-127"/>
                        <a:ea typeface="HY헤드라인M" pitchFamily="18" charset="-127"/>
                      </a:rPr>
                      <a:t>2</a:t>
                    </a:r>
                    <a:r>
                      <a:rPr kumimoji="0" lang="en-US" altLang="ko-KR" sz="1200" b="1" baseline="30000" dirty="0" smtClean="0">
                        <a:solidFill>
                          <a:srgbClr val="FF6600"/>
                        </a:solidFill>
                        <a:latin typeface="HY헤드라인M" pitchFamily="18" charset="-127"/>
                        <a:ea typeface="HY헤드라인M" pitchFamily="18" charset="-127"/>
                      </a:rPr>
                      <a:t>nd</a:t>
                    </a:r>
                    <a:r>
                      <a:rPr kumimoji="0" lang="en-US" altLang="ko-KR" sz="1200" b="1" dirty="0" smtClean="0">
                        <a:solidFill>
                          <a:srgbClr val="FF6600"/>
                        </a:solidFill>
                        <a:latin typeface="HY헤드라인M" pitchFamily="18" charset="-127"/>
                        <a:ea typeface="HY헤드라인M" pitchFamily="18" charset="-127"/>
                      </a:rPr>
                      <a:t> Birth</a:t>
                    </a:r>
                    <a:endParaRPr kumimoji="0" lang="ko-KR" altLang="en-US" sz="1200" b="1" dirty="0">
                      <a:solidFill>
                        <a:srgbClr val="FF6600"/>
                      </a:solidFill>
                      <a:latin typeface="HY헤드라인M" pitchFamily="18" charset="-127"/>
                      <a:ea typeface="HY헤드라인M" pitchFamily="18" charset="-127"/>
                    </a:endParaRPr>
                  </a:p>
                </p:txBody>
              </p:sp>
            </p:grpSp>
            <p:pic>
              <p:nvPicPr>
                <p:cNvPr id="210" name="Picture 33" descr="ARROW09"/>
                <p:cNvPicPr>
                  <a:picLocks noChangeAspect="1" noChangeArrowheads="1" noCrop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 rot="16200000" flipV="1">
                  <a:off x="4143372" y="2643181"/>
                  <a:ext cx="500066" cy="357190"/>
                </a:xfrm>
                <a:prstGeom prst="rect">
                  <a:avLst/>
                </a:prstGeom>
                <a:noFill/>
              </p:spPr>
            </p:pic>
            <p:sp>
              <p:nvSpPr>
                <p:cNvPr id="245" name="Freeform 53"/>
                <p:cNvSpPr>
                  <a:spLocks/>
                </p:cNvSpPr>
                <p:nvPr/>
              </p:nvSpPr>
              <p:spPr bwMode="auto">
                <a:xfrm>
                  <a:off x="2571736" y="1571612"/>
                  <a:ext cx="930534" cy="2146629"/>
                </a:xfrm>
                <a:custGeom>
                  <a:avLst/>
                  <a:gdLst/>
                  <a:ahLst/>
                  <a:cxnLst>
                    <a:cxn ang="0">
                      <a:pos x="209" y="556"/>
                    </a:cxn>
                    <a:cxn ang="0">
                      <a:pos x="204" y="565"/>
                    </a:cxn>
                    <a:cxn ang="0">
                      <a:pos x="204" y="575"/>
                    </a:cxn>
                    <a:cxn ang="0">
                      <a:pos x="204" y="584"/>
                    </a:cxn>
                    <a:cxn ang="0">
                      <a:pos x="185" y="870"/>
                    </a:cxn>
                    <a:cxn ang="0">
                      <a:pos x="161" y="908"/>
                    </a:cxn>
                    <a:cxn ang="0">
                      <a:pos x="138" y="922"/>
                    </a:cxn>
                    <a:cxn ang="0">
                      <a:pos x="114" y="908"/>
                    </a:cxn>
                    <a:cxn ang="0">
                      <a:pos x="90" y="870"/>
                    </a:cxn>
                    <a:cxn ang="0">
                      <a:pos x="81" y="332"/>
                    </a:cxn>
                    <a:cxn ang="0">
                      <a:pos x="47" y="542"/>
                    </a:cxn>
                    <a:cxn ang="0">
                      <a:pos x="23" y="551"/>
                    </a:cxn>
                    <a:cxn ang="0">
                      <a:pos x="9" y="542"/>
                    </a:cxn>
                    <a:cxn ang="0">
                      <a:pos x="0" y="527"/>
                    </a:cxn>
                    <a:cxn ang="0">
                      <a:pos x="4" y="480"/>
                    </a:cxn>
                    <a:cxn ang="0">
                      <a:pos x="9" y="399"/>
                    </a:cxn>
                    <a:cxn ang="0">
                      <a:pos x="14" y="323"/>
                    </a:cxn>
                    <a:cxn ang="0">
                      <a:pos x="19" y="247"/>
                    </a:cxn>
                    <a:cxn ang="0">
                      <a:pos x="28" y="199"/>
                    </a:cxn>
                    <a:cxn ang="0">
                      <a:pos x="42" y="190"/>
                    </a:cxn>
                    <a:cxn ang="0">
                      <a:pos x="57" y="185"/>
                    </a:cxn>
                    <a:cxn ang="0">
                      <a:pos x="71" y="180"/>
                    </a:cxn>
                    <a:cxn ang="0">
                      <a:pos x="204" y="180"/>
                    </a:cxn>
                    <a:cxn ang="0">
                      <a:pos x="171" y="171"/>
                    </a:cxn>
                    <a:cxn ang="0">
                      <a:pos x="142" y="147"/>
                    </a:cxn>
                    <a:cxn ang="0">
                      <a:pos x="128" y="123"/>
                    </a:cxn>
                    <a:cxn ang="0">
                      <a:pos x="119" y="90"/>
                    </a:cxn>
                    <a:cxn ang="0">
                      <a:pos x="128" y="57"/>
                    </a:cxn>
                    <a:cxn ang="0">
                      <a:pos x="152" y="28"/>
                    </a:cxn>
                    <a:cxn ang="0">
                      <a:pos x="180" y="9"/>
                    </a:cxn>
                    <a:cxn ang="0">
                      <a:pos x="218" y="0"/>
                    </a:cxn>
                    <a:cxn ang="0">
                      <a:pos x="257" y="9"/>
                    </a:cxn>
                    <a:cxn ang="0">
                      <a:pos x="290" y="28"/>
                    </a:cxn>
                    <a:cxn ang="0">
                      <a:pos x="314" y="57"/>
                    </a:cxn>
                    <a:cxn ang="0">
                      <a:pos x="318" y="90"/>
                    </a:cxn>
                    <a:cxn ang="0">
                      <a:pos x="314" y="123"/>
                    </a:cxn>
                    <a:cxn ang="0">
                      <a:pos x="299" y="147"/>
                    </a:cxn>
                    <a:cxn ang="0">
                      <a:pos x="271" y="171"/>
                    </a:cxn>
                    <a:cxn ang="0">
                      <a:pos x="237" y="180"/>
                    </a:cxn>
                    <a:cxn ang="0">
                      <a:pos x="371" y="180"/>
                    </a:cxn>
                    <a:cxn ang="0">
                      <a:pos x="394" y="185"/>
                    </a:cxn>
                    <a:cxn ang="0">
                      <a:pos x="409" y="190"/>
                    </a:cxn>
                    <a:cxn ang="0">
                      <a:pos x="418" y="199"/>
                    </a:cxn>
                    <a:cxn ang="0">
                      <a:pos x="423" y="247"/>
                    </a:cxn>
                    <a:cxn ang="0">
                      <a:pos x="428" y="323"/>
                    </a:cxn>
                    <a:cxn ang="0">
                      <a:pos x="433" y="404"/>
                    </a:cxn>
                    <a:cxn ang="0">
                      <a:pos x="437" y="480"/>
                    </a:cxn>
                    <a:cxn ang="0">
                      <a:pos x="442" y="527"/>
                    </a:cxn>
                    <a:cxn ang="0">
                      <a:pos x="433" y="542"/>
                    </a:cxn>
                    <a:cxn ang="0">
                      <a:pos x="413" y="551"/>
                    </a:cxn>
                    <a:cxn ang="0">
                      <a:pos x="390" y="542"/>
                    </a:cxn>
                    <a:cxn ang="0">
                      <a:pos x="361" y="332"/>
                    </a:cxn>
                    <a:cxn ang="0">
                      <a:pos x="347" y="870"/>
                    </a:cxn>
                    <a:cxn ang="0">
                      <a:pos x="323" y="908"/>
                    </a:cxn>
                    <a:cxn ang="0">
                      <a:pos x="299" y="922"/>
                    </a:cxn>
                    <a:cxn ang="0">
                      <a:pos x="276" y="908"/>
                    </a:cxn>
                    <a:cxn ang="0">
                      <a:pos x="252" y="870"/>
                    </a:cxn>
                    <a:cxn ang="0">
                      <a:pos x="228" y="584"/>
                    </a:cxn>
                    <a:cxn ang="0">
                      <a:pos x="228" y="575"/>
                    </a:cxn>
                    <a:cxn ang="0">
                      <a:pos x="228" y="561"/>
                    </a:cxn>
                    <a:cxn ang="0">
                      <a:pos x="223" y="556"/>
                    </a:cxn>
                  </a:cxnLst>
                  <a:rect l="0" t="0" r="r" b="b"/>
                  <a:pathLst>
                    <a:path w="442" h="922">
                      <a:moveTo>
                        <a:pt x="218" y="556"/>
                      </a:moveTo>
                      <a:lnTo>
                        <a:pt x="209" y="556"/>
                      </a:lnTo>
                      <a:lnTo>
                        <a:pt x="209" y="561"/>
                      </a:lnTo>
                      <a:lnTo>
                        <a:pt x="204" y="565"/>
                      </a:lnTo>
                      <a:lnTo>
                        <a:pt x="204" y="570"/>
                      </a:lnTo>
                      <a:lnTo>
                        <a:pt x="204" y="575"/>
                      </a:lnTo>
                      <a:lnTo>
                        <a:pt x="204" y="580"/>
                      </a:lnTo>
                      <a:lnTo>
                        <a:pt x="204" y="584"/>
                      </a:lnTo>
                      <a:lnTo>
                        <a:pt x="204" y="589"/>
                      </a:lnTo>
                      <a:lnTo>
                        <a:pt x="185" y="870"/>
                      </a:lnTo>
                      <a:lnTo>
                        <a:pt x="176" y="894"/>
                      </a:lnTo>
                      <a:lnTo>
                        <a:pt x="161" y="908"/>
                      </a:lnTo>
                      <a:lnTo>
                        <a:pt x="147" y="917"/>
                      </a:lnTo>
                      <a:lnTo>
                        <a:pt x="138" y="922"/>
                      </a:lnTo>
                      <a:lnTo>
                        <a:pt x="123" y="917"/>
                      </a:lnTo>
                      <a:lnTo>
                        <a:pt x="114" y="908"/>
                      </a:lnTo>
                      <a:lnTo>
                        <a:pt x="100" y="894"/>
                      </a:lnTo>
                      <a:lnTo>
                        <a:pt x="90" y="870"/>
                      </a:lnTo>
                      <a:lnTo>
                        <a:pt x="114" y="480"/>
                      </a:lnTo>
                      <a:lnTo>
                        <a:pt x="81" y="332"/>
                      </a:lnTo>
                      <a:lnTo>
                        <a:pt x="61" y="527"/>
                      </a:lnTo>
                      <a:lnTo>
                        <a:pt x="47" y="542"/>
                      </a:lnTo>
                      <a:lnTo>
                        <a:pt x="38" y="546"/>
                      </a:lnTo>
                      <a:lnTo>
                        <a:pt x="23" y="551"/>
                      </a:lnTo>
                      <a:lnTo>
                        <a:pt x="14" y="546"/>
                      </a:lnTo>
                      <a:lnTo>
                        <a:pt x="9" y="542"/>
                      </a:lnTo>
                      <a:lnTo>
                        <a:pt x="0" y="532"/>
                      </a:lnTo>
                      <a:lnTo>
                        <a:pt x="0" y="527"/>
                      </a:lnTo>
                      <a:lnTo>
                        <a:pt x="0" y="518"/>
                      </a:lnTo>
                      <a:lnTo>
                        <a:pt x="4" y="480"/>
                      </a:lnTo>
                      <a:lnTo>
                        <a:pt x="4" y="437"/>
                      </a:lnTo>
                      <a:lnTo>
                        <a:pt x="9" y="399"/>
                      </a:lnTo>
                      <a:lnTo>
                        <a:pt x="9" y="361"/>
                      </a:lnTo>
                      <a:lnTo>
                        <a:pt x="14" y="323"/>
                      </a:lnTo>
                      <a:lnTo>
                        <a:pt x="19" y="285"/>
                      </a:lnTo>
                      <a:lnTo>
                        <a:pt x="19" y="247"/>
                      </a:lnTo>
                      <a:lnTo>
                        <a:pt x="23" y="209"/>
                      </a:lnTo>
                      <a:lnTo>
                        <a:pt x="28" y="199"/>
                      </a:lnTo>
                      <a:lnTo>
                        <a:pt x="33" y="195"/>
                      </a:lnTo>
                      <a:lnTo>
                        <a:pt x="42" y="190"/>
                      </a:lnTo>
                      <a:lnTo>
                        <a:pt x="47" y="185"/>
                      </a:lnTo>
                      <a:lnTo>
                        <a:pt x="57" y="185"/>
                      </a:lnTo>
                      <a:lnTo>
                        <a:pt x="66" y="180"/>
                      </a:lnTo>
                      <a:lnTo>
                        <a:pt x="71" y="180"/>
                      </a:lnTo>
                      <a:lnTo>
                        <a:pt x="81" y="180"/>
                      </a:lnTo>
                      <a:lnTo>
                        <a:pt x="204" y="180"/>
                      </a:lnTo>
                      <a:lnTo>
                        <a:pt x="185" y="176"/>
                      </a:lnTo>
                      <a:lnTo>
                        <a:pt x="171" y="171"/>
                      </a:lnTo>
                      <a:lnTo>
                        <a:pt x="157" y="161"/>
                      </a:lnTo>
                      <a:lnTo>
                        <a:pt x="142" y="147"/>
                      </a:lnTo>
                      <a:lnTo>
                        <a:pt x="133" y="137"/>
                      </a:lnTo>
                      <a:lnTo>
                        <a:pt x="128" y="123"/>
                      </a:lnTo>
                      <a:lnTo>
                        <a:pt x="123" y="109"/>
                      </a:lnTo>
                      <a:lnTo>
                        <a:pt x="119" y="90"/>
                      </a:lnTo>
                      <a:lnTo>
                        <a:pt x="123" y="71"/>
                      </a:lnTo>
                      <a:lnTo>
                        <a:pt x="128" y="57"/>
                      </a:lnTo>
                      <a:lnTo>
                        <a:pt x="138" y="42"/>
                      </a:lnTo>
                      <a:lnTo>
                        <a:pt x="152" y="28"/>
                      </a:lnTo>
                      <a:lnTo>
                        <a:pt x="166" y="14"/>
                      </a:lnTo>
                      <a:lnTo>
                        <a:pt x="180" y="9"/>
                      </a:lnTo>
                      <a:lnTo>
                        <a:pt x="199" y="4"/>
                      </a:lnTo>
                      <a:lnTo>
                        <a:pt x="218" y="0"/>
                      </a:lnTo>
                      <a:lnTo>
                        <a:pt x="237" y="4"/>
                      </a:lnTo>
                      <a:lnTo>
                        <a:pt x="257" y="9"/>
                      </a:lnTo>
                      <a:lnTo>
                        <a:pt x="276" y="14"/>
                      </a:lnTo>
                      <a:lnTo>
                        <a:pt x="290" y="28"/>
                      </a:lnTo>
                      <a:lnTo>
                        <a:pt x="304" y="42"/>
                      </a:lnTo>
                      <a:lnTo>
                        <a:pt x="314" y="57"/>
                      </a:lnTo>
                      <a:lnTo>
                        <a:pt x="318" y="71"/>
                      </a:lnTo>
                      <a:lnTo>
                        <a:pt x="318" y="90"/>
                      </a:lnTo>
                      <a:lnTo>
                        <a:pt x="318" y="109"/>
                      </a:lnTo>
                      <a:lnTo>
                        <a:pt x="314" y="123"/>
                      </a:lnTo>
                      <a:lnTo>
                        <a:pt x="309" y="137"/>
                      </a:lnTo>
                      <a:lnTo>
                        <a:pt x="299" y="147"/>
                      </a:lnTo>
                      <a:lnTo>
                        <a:pt x="285" y="161"/>
                      </a:lnTo>
                      <a:lnTo>
                        <a:pt x="271" y="171"/>
                      </a:lnTo>
                      <a:lnTo>
                        <a:pt x="257" y="176"/>
                      </a:lnTo>
                      <a:lnTo>
                        <a:pt x="237" y="180"/>
                      </a:lnTo>
                      <a:lnTo>
                        <a:pt x="356" y="180"/>
                      </a:lnTo>
                      <a:lnTo>
                        <a:pt x="371" y="180"/>
                      </a:lnTo>
                      <a:lnTo>
                        <a:pt x="385" y="180"/>
                      </a:lnTo>
                      <a:lnTo>
                        <a:pt x="394" y="185"/>
                      </a:lnTo>
                      <a:lnTo>
                        <a:pt x="404" y="185"/>
                      </a:lnTo>
                      <a:lnTo>
                        <a:pt x="409" y="190"/>
                      </a:lnTo>
                      <a:lnTo>
                        <a:pt x="413" y="195"/>
                      </a:lnTo>
                      <a:lnTo>
                        <a:pt x="418" y="199"/>
                      </a:lnTo>
                      <a:lnTo>
                        <a:pt x="418" y="209"/>
                      </a:lnTo>
                      <a:lnTo>
                        <a:pt x="423" y="247"/>
                      </a:lnTo>
                      <a:lnTo>
                        <a:pt x="423" y="285"/>
                      </a:lnTo>
                      <a:lnTo>
                        <a:pt x="428" y="323"/>
                      </a:lnTo>
                      <a:lnTo>
                        <a:pt x="428" y="361"/>
                      </a:lnTo>
                      <a:lnTo>
                        <a:pt x="433" y="404"/>
                      </a:lnTo>
                      <a:lnTo>
                        <a:pt x="437" y="442"/>
                      </a:lnTo>
                      <a:lnTo>
                        <a:pt x="437" y="480"/>
                      </a:lnTo>
                      <a:lnTo>
                        <a:pt x="442" y="518"/>
                      </a:lnTo>
                      <a:lnTo>
                        <a:pt x="442" y="527"/>
                      </a:lnTo>
                      <a:lnTo>
                        <a:pt x="442" y="532"/>
                      </a:lnTo>
                      <a:lnTo>
                        <a:pt x="433" y="542"/>
                      </a:lnTo>
                      <a:lnTo>
                        <a:pt x="428" y="546"/>
                      </a:lnTo>
                      <a:lnTo>
                        <a:pt x="413" y="551"/>
                      </a:lnTo>
                      <a:lnTo>
                        <a:pt x="404" y="546"/>
                      </a:lnTo>
                      <a:lnTo>
                        <a:pt x="390" y="542"/>
                      </a:lnTo>
                      <a:lnTo>
                        <a:pt x="380" y="527"/>
                      </a:lnTo>
                      <a:lnTo>
                        <a:pt x="361" y="332"/>
                      </a:lnTo>
                      <a:lnTo>
                        <a:pt x="323" y="480"/>
                      </a:lnTo>
                      <a:lnTo>
                        <a:pt x="347" y="870"/>
                      </a:lnTo>
                      <a:lnTo>
                        <a:pt x="337" y="894"/>
                      </a:lnTo>
                      <a:lnTo>
                        <a:pt x="323" y="908"/>
                      </a:lnTo>
                      <a:lnTo>
                        <a:pt x="314" y="917"/>
                      </a:lnTo>
                      <a:lnTo>
                        <a:pt x="299" y="922"/>
                      </a:lnTo>
                      <a:lnTo>
                        <a:pt x="285" y="917"/>
                      </a:lnTo>
                      <a:lnTo>
                        <a:pt x="276" y="908"/>
                      </a:lnTo>
                      <a:lnTo>
                        <a:pt x="261" y="894"/>
                      </a:lnTo>
                      <a:lnTo>
                        <a:pt x="252" y="870"/>
                      </a:lnTo>
                      <a:lnTo>
                        <a:pt x="233" y="589"/>
                      </a:lnTo>
                      <a:lnTo>
                        <a:pt x="228" y="584"/>
                      </a:lnTo>
                      <a:lnTo>
                        <a:pt x="228" y="580"/>
                      </a:lnTo>
                      <a:lnTo>
                        <a:pt x="228" y="575"/>
                      </a:lnTo>
                      <a:lnTo>
                        <a:pt x="228" y="565"/>
                      </a:lnTo>
                      <a:lnTo>
                        <a:pt x="228" y="561"/>
                      </a:lnTo>
                      <a:lnTo>
                        <a:pt x="228" y="561"/>
                      </a:lnTo>
                      <a:lnTo>
                        <a:pt x="223" y="556"/>
                      </a:lnTo>
                      <a:lnTo>
                        <a:pt x="218" y="556"/>
                      </a:lnTo>
                    </a:path>
                  </a:pathLst>
                </a:custGeom>
                <a:gradFill rotWithShape="1">
                  <a:gsLst>
                    <a:gs pos="0">
                      <a:srgbClr val="BDFFFF"/>
                    </a:gs>
                    <a:gs pos="100000">
                      <a:srgbClr val="BDFFFF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28575" cmpd="sng">
                  <a:solidFill>
                    <a:srgbClr val="00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en-US" sz="1800" kern="0">
                    <a:solidFill>
                      <a:sysClr val="windowText" lastClr="000000"/>
                    </a:solidFill>
                    <a:latin typeface="굴림"/>
                    <a:ea typeface="굴림"/>
                  </a:endParaRPr>
                </a:p>
              </p:txBody>
            </p:sp>
            <p:sp>
              <p:nvSpPr>
                <p:cNvPr id="232" name="Oval 58"/>
                <p:cNvSpPr>
                  <a:spLocks noChangeArrowheads="1"/>
                </p:cNvSpPr>
                <p:nvPr/>
              </p:nvSpPr>
              <p:spPr bwMode="auto">
                <a:xfrm>
                  <a:off x="2678900" y="2075557"/>
                  <a:ext cx="469703" cy="18384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CCFF"/>
                    </a:gs>
                    <a:gs pos="100000">
                      <a:srgbClr val="00CC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algn="ctr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ko-KR" altLang="ko-KR" sz="1200" b="1" ker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grpSp>
              <p:nvGrpSpPr>
                <p:cNvPr id="9" name="그룹 245"/>
                <p:cNvGrpSpPr/>
                <p:nvPr/>
              </p:nvGrpSpPr>
              <p:grpSpPr>
                <a:xfrm>
                  <a:off x="3008944" y="1571612"/>
                  <a:ext cx="927971" cy="2146629"/>
                  <a:chOff x="3437289" y="5354337"/>
                  <a:chExt cx="563207" cy="2432381"/>
                </a:xfrm>
              </p:grpSpPr>
              <p:sp>
                <p:nvSpPr>
                  <p:cNvPr id="242" name="Freeform 55"/>
                  <p:cNvSpPr>
                    <a:spLocks/>
                  </p:cNvSpPr>
                  <p:nvPr/>
                </p:nvSpPr>
                <p:spPr bwMode="auto">
                  <a:xfrm>
                    <a:off x="3437289" y="5354337"/>
                    <a:ext cx="563207" cy="2432381"/>
                  </a:xfrm>
                  <a:custGeom>
                    <a:avLst/>
                    <a:gdLst/>
                    <a:ahLst/>
                    <a:cxnLst>
                      <a:cxn ang="0">
                        <a:pos x="209" y="556"/>
                      </a:cxn>
                      <a:cxn ang="0">
                        <a:pos x="204" y="565"/>
                      </a:cxn>
                      <a:cxn ang="0">
                        <a:pos x="204" y="575"/>
                      </a:cxn>
                      <a:cxn ang="0">
                        <a:pos x="204" y="584"/>
                      </a:cxn>
                      <a:cxn ang="0">
                        <a:pos x="185" y="870"/>
                      </a:cxn>
                      <a:cxn ang="0">
                        <a:pos x="161" y="908"/>
                      </a:cxn>
                      <a:cxn ang="0">
                        <a:pos x="138" y="922"/>
                      </a:cxn>
                      <a:cxn ang="0">
                        <a:pos x="114" y="908"/>
                      </a:cxn>
                      <a:cxn ang="0">
                        <a:pos x="90" y="870"/>
                      </a:cxn>
                      <a:cxn ang="0">
                        <a:pos x="81" y="332"/>
                      </a:cxn>
                      <a:cxn ang="0">
                        <a:pos x="47" y="542"/>
                      </a:cxn>
                      <a:cxn ang="0">
                        <a:pos x="23" y="551"/>
                      </a:cxn>
                      <a:cxn ang="0">
                        <a:pos x="9" y="542"/>
                      </a:cxn>
                      <a:cxn ang="0">
                        <a:pos x="0" y="527"/>
                      </a:cxn>
                      <a:cxn ang="0">
                        <a:pos x="4" y="480"/>
                      </a:cxn>
                      <a:cxn ang="0">
                        <a:pos x="9" y="399"/>
                      </a:cxn>
                      <a:cxn ang="0">
                        <a:pos x="14" y="323"/>
                      </a:cxn>
                      <a:cxn ang="0">
                        <a:pos x="19" y="247"/>
                      </a:cxn>
                      <a:cxn ang="0">
                        <a:pos x="28" y="199"/>
                      </a:cxn>
                      <a:cxn ang="0">
                        <a:pos x="42" y="190"/>
                      </a:cxn>
                      <a:cxn ang="0">
                        <a:pos x="57" y="185"/>
                      </a:cxn>
                      <a:cxn ang="0">
                        <a:pos x="71" y="180"/>
                      </a:cxn>
                      <a:cxn ang="0">
                        <a:pos x="204" y="180"/>
                      </a:cxn>
                      <a:cxn ang="0">
                        <a:pos x="171" y="171"/>
                      </a:cxn>
                      <a:cxn ang="0">
                        <a:pos x="142" y="147"/>
                      </a:cxn>
                      <a:cxn ang="0">
                        <a:pos x="128" y="123"/>
                      </a:cxn>
                      <a:cxn ang="0">
                        <a:pos x="119" y="90"/>
                      </a:cxn>
                      <a:cxn ang="0">
                        <a:pos x="128" y="57"/>
                      </a:cxn>
                      <a:cxn ang="0">
                        <a:pos x="152" y="28"/>
                      </a:cxn>
                      <a:cxn ang="0">
                        <a:pos x="180" y="9"/>
                      </a:cxn>
                      <a:cxn ang="0">
                        <a:pos x="218" y="0"/>
                      </a:cxn>
                      <a:cxn ang="0">
                        <a:pos x="257" y="9"/>
                      </a:cxn>
                      <a:cxn ang="0">
                        <a:pos x="290" y="28"/>
                      </a:cxn>
                      <a:cxn ang="0">
                        <a:pos x="314" y="57"/>
                      </a:cxn>
                      <a:cxn ang="0">
                        <a:pos x="318" y="90"/>
                      </a:cxn>
                      <a:cxn ang="0">
                        <a:pos x="314" y="123"/>
                      </a:cxn>
                      <a:cxn ang="0">
                        <a:pos x="299" y="147"/>
                      </a:cxn>
                      <a:cxn ang="0">
                        <a:pos x="271" y="171"/>
                      </a:cxn>
                      <a:cxn ang="0">
                        <a:pos x="237" y="180"/>
                      </a:cxn>
                      <a:cxn ang="0">
                        <a:pos x="371" y="180"/>
                      </a:cxn>
                      <a:cxn ang="0">
                        <a:pos x="394" y="185"/>
                      </a:cxn>
                      <a:cxn ang="0">
                        <a:pos x="409" y="190"/>
                      </a:cxn>
                      <a:cxn ang="0">
                        <a:pos x="418" y="199"/>
                      </a:cxn>
                      <a:cxn ang="0">
                        <a:pos x="423" y="247"/>
                      </a:cxn>
                      <a:cxn ang="0">
                        <a:pos x="428" y="323"/>
                      </a:cxn>
                      <a:cxn ang="0">
                        <a:pos x="433" y="404"/>
                      </a:cxn>
                      <a:cxn ang="0">
                        <a:pos x="437" y="480"/>
                      </a:cxn>
                      <a:cxn ang="0">
                        <a:pos x="442" y="527"/>
                      </a:cxn>
                      <a:cxn ang="0">
                        <a:pos x="433" y="542"/>
                      </a:cxn>
                      <a:cxn ang="0">
                        <a:pos x="413" y="551"/>
                      </a:cxn>
                      <a:cxn ang="0">
                        <a:pos x="390" y="542"/>
                      </a:cxn>
                      <a:cxn ang="0">
                        <a:pos x="361" y="332"/>
                      </a:cxn>
                      <a:cxn ang="0">
                        <a:pos x="347" y="870"/>
                      </a:cxn>
                      <a:cxn ang="0">
                        <a:pos x="323" y="908"/>
                      </a:cxn>
                      <a:cxn ang="0">
                        <a:pos x="299" y="922"/>
                      </a:cxn>
                      <a:cxn ang="0">
                        <a:pos x="276" y="908"/>
                      </a:cxn>
                      <a:cxn ang="0">
                        <a:pos x="252" y="870"/>
                      </a:cxn>
                      <a:cxn ang="0">
                        <a:pos x="228" y="584"/>
                      </a:cxn>
                      <a:cxn ang="0">
                        <a:pos x="228" y="575"/>
                      </a:cxn>
                      <a:cxn ang="0">
                        <a:pos x="228" y="561"/>
                      </a:cxn>
                      <a:cxn ang="0">
                        <a:pos x="223" y="556"/>
                      </a:cxn>
                    </a:cxnLst>
                    <a:rect l="0" t="0" r="r" b="b"/>
                    <a:pathLst>
                      <a:path w="442" h="922">
                        <a:moveTo>
                          <a:pt x="218" y="556"/>
                        </a:moveTo>
                        <a:lnTo>
                          <a:pt x="209" y="556"/>
                        </a:lnTo>
                        <a:lnTo>
                          <a:pt x="209" y="561"/>
                        </a:lnTo>
                        <a:lnTo>
                          <a:pt x="204" y="565"/>
                        </a:lnTo>
                        <a:lnTo>
                          <a:pt x="204" y="570"/>
                        </a:lnTo>
                        <a:lnTo>
                          <a:pt x="204" y="575"/>
                        </a:lnTo>
                        <a:lnTo>
                          <a:pt x="204" y="580"/>
                        </a:lnTo>
                        <a:lnTo>
                          <a:pt x="204" y="584"/>
                        </a:lnTo>
                        <a:lnTo>
                          <a:pt x="204" y="589"/>
                        </a:lnTo>
                        <a:lnTo>
                          <a:pt x="185" y="870"/>
                        </a:lnTo>
                        <a:lnTo>
                          <a:pt x="176" y="894"/>
                        </a:lnTo>
                        <a:lnTo>
                          <a:pt x="161" y="908"/>
                        </a:lnTo>
                        <a:lnTo>
                          <a:pt x="147" y="917"/>
                        </a:lnTo>
                        <a:lnTo>
                          <a:pt x="138" y="922"/>
                        </a:lnTo>
                        <a:lnTo>
                          <a:pt x="123" y="917"/>
                        </a:lnTo>
                        <a:lnTo>
                          <a:pt x="114" y="908"/>
                        </a:lnTo>
                        <a:lnTo>
                          <a:pt x="100" y="894"/>
                        </a:lnTo>
                        <a:lnTo>
                          <a:pt x="90" y="870"/>
                        </a:lnTo>
                        <a:lnTo>
                          <a:pt x="114" y="480"/>
                        </a:lnTo>
                        <a:lnTo>
                          <a:pt x="81" y="332"/>
                        </a:lnTo>
                        <a:lnTo>
                          <a:pt x="61" y="527"/>
                        </a:lnTo>
                        <a:lnTo>
                          <a:pt x="47" y="542"/>
                        </a:lnTo>
                        <a:lnTo>
                          <a:pt x="38" y="546"/>
                        </a:lnTo>
                        <a:lnTo>
                          <a:pt x="23" y="551"/>
                        </a:lnTo>
                        <a:lnTo>
                          <a:pt x="14" y="546"/>
                        </a:lnTo>
                        <a:lnTo>
                          <a:pt x="9" y="542"/>
                        </a:lnTo>
                        <a:lnTo>
                          <a:pt x="0" y="532"/>
                        </a:lnTo>
                        <a:lnTo>
                          <a:pt x="0" y="527"/>
                        </a:lnTo>
                        <a:lnTo>
                          <a:pt x="0" y="518"/>
                        </a:lnTo>
                        <a:lnTo>
                          <a:pt x="4" y="480"/>
                        </a:lnTo>
                        <a:lnTo>
                          <a:pt x="4" y="437"/>
                        </a:lnTo>
                        <a:lnTo>
                          <a:pt x="9" y="399"/>
                        </a:lnTo>
                        <a:lnTo>
                          <a:pt x="9" y="361"/>
                        </a:lnTo>
                        <a:lnTo>
                          <a:pt x="14" y="323"/>
                        </a:lnTo>
                        <a:lnTo>
                          <a:pt x="19" y="285"/>
                        </a:lnTo>
                        <a:lnTo>
                          <a:pt x="19" y="247"/>
                        </a:lnTo>
                        <a:lnTo>
                          <a:pt x="23" y="209"/>
                        </a:lnTo>
                        <a:lnTo>
                          <a:pt x="28" y="199"/>
                        </a:lnTo>
                        <a:lnTo>
                          <a:pt x="33" y="195"/>
                        </a:lnTo>
                        <a:lnTo>
                          <a:pt x="42" y="190"/>
                        </a:lnTo>
                        <a:lnTo>
                          <a:pt x="47" y="185"/>
                        </a:lnTo>
                        <a:lnTo>
                          <a:pt x="57" y="185"/>
                        </a:lnTo>
                        <a:lnTo>
                          <a:pt x="66" y="180"/>
                        </a:lnTo>
                        <a:lnTo>
                          <a:pt x="71" y="180"/>
                        </a:lnTo>
                        <a:lnTo>
                          <a:pt x="81" y="180"/>
                        </a:lnTo>
                        <a:lnTo>
                          <a:pt x="204" y="180"/>
                        </a:lnTo>
                        <a:lnTo>
                          <a:pt x="185" y="176"/>
                        </a:lnTo>
                        <a:lnTo>
                          <a:pt x="171" y="171"/>
                        </a:lnTo>
                        <a:lnTo>
                          <a:pt x="157" y="161"/>
                        </a:lnTo>
                        <a:lnTo>
                          <a:pt x="142" y="147"/>
                        </a:lnTo>
                        <a:lnTo>
                          <a:pt x="133" y="137"/>
                        </a:lnTo>
                        <a:lnTo>
                          <a:pt x="128" y="123"/>
                        </a:lnTo>
                        <a:lnTo>
                          <a:pt x="123" y="109"/>
                        </a:lnTo>
                        <a:lnTo>
                          <a:pt x="119" y="90"/>
                        </a:lnTo>
                        <a:lnTo>
                          <a:pt x="123" y="71"/>
                        </a:lnTo>
                        <a:lnTo>
                          <a:pt x="128" y="57"/>
                        </a:lnTo>
                        <a:lnTo>
                          <a:pt x="138" y="42"/>
                        </a:lnTo>
                        <a:lnTo>
                          <a:pt x="152" y="28"/>
                        </a:lnTo>
                        <a:lnTo>
                          <a:pt x="166" y="14"/>
                        </a:lnTo>
                        <a:lnTo>
                          <a:pt x="180" y="9"/>
                        </a:lnTo>
                        <a:lnTo>
                          <a:pt x="199" y="4"/>
                        </a:lnTo>
                        <a:lnTo>
                          <a:pt x="218" y="0"/>
                        </a:lnTo>
                        <a:lnTo>
                          <a:pt x="237" y="4"/>
                        </a:lnTo>
                        <a:lnTo>
                          <a:pt x="257" y="9"/>
                        </a:lnTo>
                        <a:lnTo>
                          <a:pt x="276" y="14"/>
                        </a:lnTo>
                        <a:lnTo>
                          <a:pt x="290" y="28"/>
                        </a:lnTo>
                        <a:lnTo>
                          <a:pt x="304" y="42"/>
                        </a:lnTo>
                        <a:lnTo>
                          <a:pt x="314" y="57"/>
                        </a:lnTo>
                        <a:lnTo>
                          <a:pt x="318" y="71"/>
                        </a:lnTo>
                        <a:lnTo>
                          <a:pt x="318" y="90"/>
                        </a:lnTo>
                        <a:lnTo>
                          <a:pt x="318" y="109"/>
                        </a:lnTo>
                        <a:lnTo>
                          <a:pt x="314" y="123"/>
                        </a:lnTo>
                        <a:lnTo>
                          <a:pt x="309" y="137"/>
                        </a:lnTo>
                        <a:lnTo>
                          <a:pt x="299" y="147"/>
                        </a:lnTo>
                        <a:lnTo>
                          <a:pt x="285" y="161"/>
                        </a:lnTo>
                        <a:lnTo>
                          <a:pt x="271" y="171"/>
                        </a:lnTo>
                        <a:lnTo>
                          <a:pt x="257" y="176"/>
                        </a:lnTo>
                        <a:lnTo>
                          <a:pt x="237" y="180"/>
                        </a:lnTo>
                        <a:lnTo>
                          <a:pt x="356" y="180"/>
                        </a:lnTo>
                        <a:lnTo>
                          <a:pt x="371" y="180"/>
                        </a:lnTo>
                        <a:lnTo>
                          <a:pt x="385" y="180"/>
                        </a:lnTo>
                        <a:lnTo>
                          <a:pt x="394" y="185"/>
                        </a:lnTo>
                        <a:lnTo>
                          <a:pt x="404" y="185"/>
                        </a:lnTo>
                        <a:lnTo>
                          <a:pt x="409" y="190"/>
                        </a:lnTo>
                        <a:lnTo>
                          <a:pt x="413" y="195"/>
                        </a:lnTo>
                        <a:lnTo>
                          <a:pt x="418" y="199"/>
                        </a:lnTo>
                        <a:lnTo>
                          <a:pt x="418" y="209"/>
                        </a:lnTo>
                        <a:lnTo>
                          <a:pt x="423" y="247"/>
                        </a:lnTo>
                        <a:lnTo>
                          <a:pt x="423" y="285"/>
                        </a:lnTo>
                        <a:lnTo>
                          <a:pt x="428" y="323"/>
                        </a:lnTo>
                        <a:lnTo>
                          <a:pt x="428" y="361"/>
                        </a:lnTo>
                        <a:lnTo>
                          <a:pt x="433" y="404"/>
                        </a:lnTo>
                        <a:lnTo>
                          <a:pt x="437" y="442"/>
                        </a:lnTo>
                        <a:lnTo>
                          <a:pt x="437" y="480"/>
                        </a:lnTo>
                        <a:lnTo>
                          <a:pt x="442" y="518"/>
                        </a:lnTo>
                        <a:lnTo>
                          <a:pt x="442" y="527"/>
                        </a:lnTo>
                        <a:lnTo>
                          <a:pt x="442" y="532"/>
                        </a:lnTo>
                        <a:lnTo>
                          <a:pt x="433" y="542"/>
                        </a:lnTo>
                        <a:lnTo>
                          <a:pt x="428" y="546"/>
                        </a:lnTo>
                        <a:lnTo>
                          <a:pt x="413" y="551"/>
                        </a:lnTo>
                        <a:lnTo>
                          <a:pt x="404" y="546"/>
                        </a:lnTo>
                        <a:lnTo>
                          <a:pt x="390" y="542"/>
                        </a:lnTo>
                        <a:lnTo>
                          <a:pt x="380" y="527"/>
                        </a:lnTo>
                        <a:lnTo>
                          <a:pt x="361" y="332"/>
                        </a:lnTo>
                        <a:lnTo>
                          <a:pt x="323" y="480"/>
                        </a:lnTo>
                        <a:lnTo>
                          <a:pt x="347" y="870"/>
                        </a:lnTo>
                        <a:lnTo>
                          <a:pt x="337" y="894"/>
                        </a:lnTo>
                        <a:lnTo>
                          <a:pt x="323" y="908"/>
                        </a:lnTo>
                        <a:lnTo>
                          <a:pt x="314" y="917"/>
                        </a:lnTo>
                        <a:lnTo>
                          <a:pt x="299" y="922"/>
                        </a:lnTo>
                        <a:lnTo>
                          <a:pt x="285" y="917"/>
                        </a:lnTo>
                        <a:lnTo>
                          <a:pt x="276" y="908"/>
                        </a:lnTo>
                        <a:lnTo>
                          <a:pt x="261" y="894"/>
                        </a:lnTo>
                        <a:lnTo>
                          <a:pt x="252" y="870"/>
                        </a:lnTo>
                        <a:lnTo>
                          <a:pt x="233" y="589"/>
                        </a:lnTo>
                        <a:lnTo>
                          <a:pt x="228" y="584"/>
                        </a:lnTo>
                        <a:lnTo>
                          <a:pt x="228" y="580"/>
                        </a:lnTo>
                        <a:lnTo>
                          <a:pt x="228" y="575"/>
                        </a:lnTo>
                        <a:lnTo>
                          <a:pt x="228" y="565"/>
                        </a:lnTo>
                        <a:lnTo>
                          <a:pt x="228" y="561"/>
                        </a:lnTo>
                        <a:lnTo>
                          <a:pt x="228" y="561"/>
                        </a:lnTo>
                        <a:lnTo>
                          <a:pt x="223" y="556"/>
                        </a:lnTo>
                        <a:lnTo>
                          <a:pt x="218" y="556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CC9900"/>
                      </a:gs>
                      <a:gs pos="100000">
                        <a:srgbClr val="CC9900">
                          <a:gamma/>
                          <a:shade val="46275"/>
                          <a:invGamma/>
                        </a:srgbClr>
                      </a:gs>
                    </a:gsLst>
                    <a:path path="rect">
                      <a:fillToRect l="50000" t="50000" r="50000" b="50000"/>
                    </a:path>
                  </a:gradFill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en-US" sz="1800" kern="0">
                      <a:solidFill>
                        <a:sysClr val="windowText" lastClr="000000"/>
                      </a:solidFill>
                      <a:latin typeface="굴림"/>
                      <a:ea typeface="굴림"/>
                    </a:endParaRPr>
                  </a:p>
                </p:txBody>
              </p:sp>
              <p:sp>
                <p:nvSpPr>
                  <p:cNvPr id="239" name="직사각형 238"/>
                  <p:cNvSpPr/>
                  <p:nvPr/>
                </p:nvSpPr>
                <p:spPr>
                  <a:xfrm>
                    <a:off x="3540073" y="6588928"/>
                    <a:ext cx="423057" cy="36743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kumimoji="0" lang="en-US" altLang="ko-KR" sz="1400" b="1" kern="0" dirty="0" err="1" smtClean="0">
                        <a:solidFill>
                          <a:srgbClr val="FFFFFF"/>
                        </a:solidFill>
                        <a:latin typeface="HGS創英角ｺﾞｼｯｸUB" pitchFamily="50" charset="-128"/>
                        <a:ea typeface="굴림"/>
                      </a:rPr>
                      <a:t>P.Self</a:t>
                    </a:r>
                    <a:endParaRPr kumimoji="0" lang="ko-KR" altLang="en-US" sz="1400" b="1" kern="0" dirty="0">
                      <a:solidFill>
                        <a:srgbClr val="FFFFFF"/>
                      </a:solidFill>
                      <a:latin typeface="HGS創英角ｺﾞｼｯｸUB" pitchFamily="50" charset="-128"/>
                      <a:ea typeface="굴림"/>
                    </a:endParaRPr>
                  </a:p>
                </p:txBody>
              </p:sp>
              <p:sp>
                <p:nvSpPr>
                  <p:cNvPr id="233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3591743" y="5925366"/>
                    <a:ext cx="285074" cy="20831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EC100"/>
                      </a:gs>
                      <a:gs pos="100000">
                        <a:srgbClr val="EEC10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wrap="none" anchor="ctr"/>
                  <a:lstStyle/>
                  <a:p>
                    <a:pPr algn="ctr" fontAlgn="auto" latinLnBrk="0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kumimoji="0" lang="ko-KR" altLang="ko-KR" sz="1200" b="1" kern="0">
                      <a:solidFill>
                        <a:srgbClr val="FFFFFF"/>
                      </a:solidFill>
                      <a:latin typeface="HY헤드라인M" pitchFamily="18" charset="-127"/>
                      <a:ea typeface="HY헤드라인M" pitchFamily="18" charset="-127"/>
                    </a:endParaRPr>
                  </a:p>
                </p:txBody>
              </p:sp>
            </p:grpSp>
            <p:sp>
              <p:nvSpPr>
                <p:cNvPr id="238" name="직사각형 237"/>
                <p:cNvSpPr/>
                <p:nvPr/>
              </p:nvSpPr>
              <p:spPr>
                <a:xfrm>
                  <a:off x="2485141" y="2668468"/>
                  <a:ext cx="697052" cy="3242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1400" b="1" kern="0" dirty="0" err="1" smtClean="0">
                      <a:solidFill>
                        <a:srgbClr val="FFFFFF"/>
                      </a:solidFill>
                      <a:latin typeface="HGS創英角ｺﾞｼｯｸUB" pitchFamily="50" charset="-128"/>
                      <a:ea typeface="굴림"/>
                    </a:rPr>
                    <a:t>S.Self</a:t>
                  </a:r>
                  <a:endParaRPr kumimoji="0" lang="ko-KR" altLang="en-US" sz="1400" b="1" kern="0" dirty="0">
                    <a:solidFill>
                      <a:srgbClr val="FFFFFF"/>
                    </a:solidFill>
                    <a:latin typeface="HGS創英角ｺﾞｼｯｸUB" pitchFamily="50" charset="-128"/>
                    <a:ea typeface="굴림"/>
                  </a:endParaRPr>
                </a:p>
              </p:txBody>
            </p:sp>
            <p:grpSp>
              <p:nvGrpSpPr>
                <p:cNvPr id="10" name="그룹 145"/>
                <p:cNvGrpSpPr/>
                <p:nvPr/>
              </p:nvGrpSpPr>
              <p:grpSpPr>
                <a:xfrm>
                  <a:off x="7443416" y="869234"/>
                  <a:ext cx="956264" cy="1571636"/>
                  <a:chOff x="7371978" y="583482"/>
                  <a:chExt cx="956264" cy="1571636"/>
                </a:xfrm>
              </p:grpSpPr>
              <p:grpSp>
                <p:nvGrpSpPr>
                  <p:cNvPr id="11" name="그룹 253"/>
                  <p:cNvGrpSpPr/>
                  <p:nvPr/>
                </p:nvGrpSpPr>
                <p:grpSpPr>
                  <a:xfrm>
                    <a:off x="7429520" y="583482"/>
                    <a:ext cx="857256" cy="1571636"/>
                    <a:chOff x="2676520" y="5704601"/>
                    <a:chExt cx="564763" cy="2432381"/>
                  </a:xfrm>
                </p:grpSpPr>
                <p:sp>
                  <p:nvSpPr>
                    <p:cNvPr id="259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2676520" y="5704601"/>
                      <a:ext cx="564763" cy="2432381"/>
                    </a:xfrm>
                    <a:custGeom>
                      <a:avLst/>
                      <a:gdLst/>
                      <a:ahLst/>
                      <a:cxnLst>
                        <a:cxn ang="0">
                          <a:pos x="209" y="556"/>
                        </a:cxn>
                        <a:cxn ang="0">
                          <a:pos x="204" y="565"/>
                        </a:cxn>
                        <a:cxn ang="0">
                          <a:pos x="204" y="575"/>
                        </a:cxn>
                        <a:cxn ang="0">
                          <a:pos x="204" y="584"/>
                        </a:cxn>
                        <a:cxn ang="0">
                          <a:pos x="185" y="870"/>
                        </a:cxn>
                        <a:cxn ang="0">
                          <a:pos x="161" y="908"/>
                        </a:cxn>
                        <a:cxn ang="0">
                          <a:pos x="138" y="922"/>
                        </a:cxn>
                        <a:cxn ang="0">
                          <a:pos x="114" y="908"/>
                        </a:cxn>
                        <a:cxn ang="0">
                          <a:pos x="90" y="870"/>
                        </a:cxn>
                        <a:cxn ang="0">
                          <a:pos x="81" y="332"/>
                        </a:cxn>
                        <a:cxn ang="0">
                          <a:pos x="47" y="542"/>
                        </a:cxn>
                        <a:cxn ang="0">
                          <a:pos x="23" y="551"/>
                        </a:cxn>
                        <a:cxn ang="0">
                          <a:pos x="9" y="542"/>
                        </a:cxn>
                        <a:cxn ang="0">
                          <a:pos x="0" y="527"/>
                        </a:cxn>
                        <a:cxn ang="0">
                          <a:pos x="4" y="480"/>
                        </a:cxn>
                        <a:cxn ang="0">
                          <a:pos x="9" y="399"/>
                        </a:cxn>
                        <a:cxn ang="0">
                          <a:pos x="14" y="323"/>
                        </a:cxn>
                        <a:cxn ang="0">
                          <a:pos x="19" y="247"/>
                        </a:cxn>
                        <a:cxn ang="0">
                          <a:pos x="28" y="199"/>
                        </a:cxn>
                        <a:cxn ang="0">
                          <a:pos x="42" y="190"/>
                        </a:cxn>
                        <a:cxn ang="0">
                          <a:pos x="57" y="185"/>
                        </a:cxn>
                        <a:cxn ang="0">
                          <a:pos x="71" y="180"/>
                        </a:cxn>
                        <a:cxn ang="0">
                          <a:pos x="204" y="180"/>
                        </a:cxn>
                        <a:cxn ang="0">
                          <a:pos x="171" y="171"/>
                        </a:cxn>
                        <a:cxn ang="0">
                          <a:pos x="142" y="147"/>
                        </a:cxn>
                        <a:cxn ang="0">
                          <a:pos x="128" y="123"/>
                        </a:cxn>
                        <a:cxn ang="0">
                          <a:pos x="119" y="90"/>
                        </a:cxn>
                        <a:cxn ang="0">
                          <a:pos x="128" y="57"/>
                        </a:cxn>
                        <a:cxn ang="0">
                          <a:pos x="152" y="28"/>
                        </a:cxn>
                        <a:cxn ang="0">
                          <a:pos x="180" y="9"/>
                        </a:cxn>
                        <a:cxn ang="0">
                          <a:pos x="218" y="0"/>
                        </a:cxn>
                        <a:cxn ang="0">
                          <a:pos x="257" y="9"/>
                        </a:cxn>
                        <a:cxn ang="0">
                          <a:pos x="290" y="28"/>
                        </a:cxn>
                        <a:cxn ang="0">
                          <a:pos x="314" y="57"/>
                        </a:cxn>
                        <a:cxn ang="0">
                          <a:pos x="318" y="90"/>
                        </a:cxn>
                        <a:cxn ang="0">
                          <a:pos x="314" y="123"/>
                        </a:cxn>
                        <a:cxn ang="0">
                          <a:pos x="299" y="147"/>
                        </a:cxn>
                        <a:cxn ang="0">
                          <a:pos x="271" y="171"/>
                        </a:cxn>
                        <a:cxn ang="0">
                          <a:pos x="237" y="180"/>
                        </a:cxn>
                        <a:cxn ang="0">
                          <a:pos x="371" y="180"/>
                        </a:cxn>
                        <a:cxn ang="0">
                          <a:pos x="394" y="185"/>
                        </a:cxn>
                        <a:cxn ang="0">
                          <a:pos x="409" y="190"/>
                        </a:cxn>
                        <a:cxn ang="0">
                          <a:pos x="418" y="199"/>
                        </a:cxn>
                        <a:cxn ang="0">
                          <a:pos x="423" y="247"/>
                        </a:cxn>
                        <a:cxn ang="0">
                          <a:pos x="428" y="323"/>
                        </a:cxn>
                        <a:cxn ang="0">
                          <a:pos x="433" y="404"/>
                        </a:cxn>
                        <a:cxn ang="0">
                          <a:pos x="437" y="480"/>
                        </a:cxn>
                        <a:cxn ang="0">
                          <a:pos x="442" y="527"/>
                        </a:cxn>
                        <a:cxn ang="0">
                          <a:pos x="433" y="542"/>
                        </a:cxn>
                        <a:cxn ang="0">
                          <a:pos x="413" y="551"/>
                        </a:cxn>
                        <a:cxn ang="0">
                          <a:pos x="390" y="542"/>
                        </a:cxn>
                        <a:cxn ang="0">
                          <a:pos x="361" y="332"/>
                        </a:cxn>
                        <a:cxn ang="0">
                          <a:pos x="347" y="870"/>
                        </a:cxn>
                        <a:cxn ang="0">
                          <a:pos x="323" y="908"/>
                        </a:cxn>
                        <a:cxn ang="0">
                          <a:pos x="299" y="922"/>
                        </a:cxn>
                        <a:cxn ang="0">
                          <a:pos x="276" y="908"/>
                        </a:cxn>
                        <a:cxn ang="0">
                          <a:pos x="252" y="870"/>
                        </a:cxn>
                        <a:cxn ang="0">
                          <a:pos x="228" y="584"/>
                        </a:cxn>
                        <a:cxn ang="0">
                          <a:pos x="228" y="575"/>
                        </a:cxn>
                        <a:cxn ang="0">
                          <a:pos x="228" y="561"/>
                        </a:cxn>
                        <a:cxn ang="0">
                          <a:pos x="223" y="556"/>
                        </a:cxn>
                      </a:cxnLst>
                      <a:rect l="0" t="0" r="r" b="b"/>
                      <a:pathLst>
                        <a:path w="442" h="922">
                          <a:moveTo>
                            <a:pt x="218" y="556"/>
                          </a:moveTo>
                          <a:lnTo>
                            <a:pt x="209" y="556"/>
                          </a:lnTo>
                          <a:lnTo>
                            <a:pt x="209" y="561"/>
                          </a:lnTo>
                          <a:lnTo>
                            <a:pt x="204" y="565"/>
                          </a:lnTo>
                          <a:lnTo>
                            <a:pt x="204" y="570"/>
                          </a:lnTo>
                          <a:lnTo>
                            <a:pt x="204" y="575"/>
                          </a:lnTo>
                          <a:lnTo>
                            <a:pt x="204" y="580"/>
                          </a:lnTo>
                          <a:lnTo>
                            <a:pt x="204" y="584"/>
                          </a:lnTo>
                          <a:lnTo>
                            <a:pt x="204" y="589"/>
                          </a:lnTo>
                          <a:lnTo>
                            <a:pt x="185" y="870"/>
                          </a:lnTo>
                          <a:lnTo>
                            <a:pt x="176" y="894"/>
                          </a:lnTo>
                          <a:lnTo>
                            <a:pt x="161" y="908"/>
                          </a:lnTo>
                          <a:lnTo>
                            <a:pt x="147" y="917"/>
                          </a:lnTo>
                          <a:lnTo>
                            <a:pt x="138" y="922"/>
                          </a:lnTo>
                          <a:lnTo>
                            <a:pt x="123" y="917"/>
                          </a:lnTo>
                          <a:lnTo>
                            <a:pt x="114" y="908"/>
                          </a:lnTo>
                          <a:lnTo>
                            <a:pt x="100" y="894"/>
                          </a:lnTo>
                          <a:lnTo>
                            <a:pt x="90" y="870"/>
                          </a:lnTo>
                          <a:lnTo>
                            <a:pt x="114" y="480"/>
                          </a:lnTo>
                          <a:lnTo>
                            <a:pt x="81" y="332"/>
                          </a:lnTo>
                          <a:lnTo>
                            <a:pt x="61" y="527"/>
                          </a:lnTo>
                          <a:lnTo>
                            <a:pt x="47" y="542"/>
                          </a:lnTo>
                          <a:lnTo>
                            <a:pt x="38" y="546"/>
                          </a:lnTo>
                          <a:lnTo>
                            <a:pt x="23" y="551"/>
                          </a:lnTo>
                          <a:lnTo>
                            <a:pt x="14" y="546"/>
                          </a:lnTo>
                          <a:lnTo>
                            <a:pt x="9" y="542"/>
                          </a:lnTo>
                          <a:lnTo>
                            <a:pt x="0" y="532"/>
                          </a:lnTo>
                          <a:lnTo>
                            <a:pt x="0" y="527"/>
                          </a:lnTo>
                          <a:lnTo>
                            <a:pt x="0" y="518"/>
                          </a:lnTo>
                          <a:lnTo>
                            <a:pt x="4" y="480"/>
                          </a:lnTo>
                          <a:lnTo>
                            <a:pt x="4" y="437"/>
                          </a:lnTo>
                          <a:lnTo>
                            <a:pt x="9" y="399"/>
                          </a:lnTo>
                          <a:lnTo>
                            <a:pt x="9" y="361"/>
                          </a:lnTo>
                          <a:lnTo>
                            <a:pt x="14" y="323"/>
                          </a:lnTo>
                          <a:lnTo>
                            <a:pt x="19" y="285"/>
                          </a:lnTo>
                          <a:lnTo>
                            <a:pt x="19" y="247"/>
                          </a:lnTo>
                          <a:lnTo>
                            <a:pt x="23" y="209"/>
                          </a:lnTo>
                          <a:lnTo>
                            <a:pt x="28" y="199"/>
                          </a:lnTo>
                          <a:lnTo>
                            <a:pt x="33" y="195"/>
                          </a:lnTo>
                          <a:lnTo>
                            <a:pt x="42" y="190"/>
                          </a:lnTo>
                          <a:lnTo>
                            <a:pt x="47" y="185"/>
                          </a:lnTo>
                          <a:lnTo>
                            <a:pt x="57" y="185"/>
                          </a:lnTo>
                          <a:lnTo>
                            <a:pt x="66" y="180"/>
                          </a:lnTo>
                          <a:lnTo>
                            <a:pt x="71" y="180"/>
                          </a:lnTo>
                          <a:lnTo>
                            <a:pt x="81" y="180"/>
                          </a:lnTo>
                          <a:lnTo>
                            <a:pt x="204" y="180"/>
                          </a:lnTo>
                          <a:lnTo>
                            <a:pt x="185" y="176"/>
                          </a:lnTo>
                          <a:lnTo>
                            <a:pt x="171" y="171"/>
                          </a:lnTo>
                          <a:lnTo>
                            <a:pt x="157" y="161"/>
                          </a:lnTo>
                          <a:lnTo>
                            <a:pt x="142" y="147"/>
                          </a:lnTo>
                          <a:lnTo>
                            <a:pt x="133" y="137"/>
                          </a:lnTo>
                          <a:lnTo>
                            <a:pt x="128" y="123"/>
                          </a:lnTo>
                          <a:lnTo>
                            <a:pt x="123" y="109"/>
                          </a:lnTo>
                          <a:lnTo>
                            <a:pt x="119" y="90"/>
                          </a:lnTo>
                          <a:lnTo>
                            <a:pt x="123" y="71"/>
                          </a:lnTo>
                          <a:lnTo>
                            <a:pt x="128" y="57"/>
                          </a:lnTo>
                          <a:lnTo>
                            <a:pt x="138" y="42"/>
                          </a:lnTo>
                          <a:lnTo>
                            <a:pt x="152" y="28"/>
                          </a:lnTo>
                          <a:lnTo>
                            <a:pt x="166" y="14"/>
                          </a:lnTo>
                          <a:lnTo>
                            <a:pt x="180" y="9"/>
                          </a:lnTo>
                          <a:lnTo>
                            <a:pt x="199" y="4"/>
                          </a:lnTo>
                          <a:lnTo>
                            <a:pt x="218" y="0"/>
                          </a:lnTo>
                          <a:lnTo>
                            <a:pt x="237" y="4"/>
                          </a:lnTo>
                          <a:lnTo>
                            <a:pt x="257" y="9"/>
                          </a:lnTo>
                          <a:lnTo>
                            <a:pt x="276" y="14"/>
                          </a:lnTo>
                          <a:lnTo>
                            <a:pt x="290" y="28"/>
                          </a:lnTo>
                          <a:lnTo>
                            <a:pt x="304" y="42"/>
                          </a:lnTo>
                          <a:lnTo>
                            <a:pt x="314" y="57"/>
                          </a:lnTo>
                          <a:lnTo>
                            <a:pt x="318" y="71"/>
                          </a:lnTo>
                          <a:lnTo>
                            <a:pt x="318" y="90"/>
                          </a:lnTo>
                          <a:lnTo>
                            <a:pt x="318" y="109"/>
                          </a:lnTo>
                          <a:lnTo>
                            <a:pt x="314" y="123"/>
                          </a:lnTo>
                          <a:lnTo>
                            <a:pt x="309" y="137"/>
                          </a:lnTo>
                          <a:lnTo>
                            <a:pt x="299" y="147"/>
                          </a:lnTo>
                          <a:lnTo>
                            <a:pt x="285" y="161"/>
                          </a:lnTo>
                          <a:lnTo>
                            <a:pt x="271" y="171"/>
                          </a:lnTo>
                          <a:lnTo>
                            <a:pt x="257" y="176"/>
                          </a:lnTo>
                          <a:lnTo>
                            <a:pt x="237" y="180"/>
                          </a:lnTo>
                          <a:lnTo>
                            <a:pt x="356" y="180"/>
                          </a:lnTo>
                          <a:lnTo>
                            <a:pt x="371" y="180"/>
                          </a:lnTo>
                          <a:lnTo>
                            <a:pt x="385" y="180"/>
                          </a:lnTo>
                          <a:lnTo>
                            <a:pt x="394" y="185"/>
                          </a:lnTo>
                          <a:lnTo>
                            <a:pt x="404" y="185"/>
                          </a:lnTo>
                          <a:lnTo>
                            <a:pt x="409" y="190"/>
                          </a:lnTo>
                          <a:lnTo>
                            <a:pt x="413" y="195"/>
                          </a:lnTo>
                          <a:lnTo>
                            <a:pt x="418" y="199"/>
                          </a:lnTo>
                          <a:lnTo>
                            <a:pt x="418" y="209"/>
                          </a:lnTo>
                          <a:lnTo>
                            <a:pt x="423" y="247"/>
                          </a:lnTo>
                          <a:lnTo>
                            <a:pt x="423" y="285"/>
                          </a:lnTo>
                          <a:lnTo>
                            <a:pt x="428" y="323"/>
                          </a:lnTo>
                          <a:lnTo>
                            <a:pt x="428" y="361"/>
                          </a:lnTo>
                          <a:lnTo>
                            <a:pt x="433" y="404"/>
                          </a:lnTo>
                          <a:lnTo>
                            <a:pt x="437" y="442"/>
                          </a:lnTo>
                          <a:lnTo>
                            <a:pt x="437" y="480"/>
                          </a:lnTo>
                          <a:lnTo>
                            <a:pt x="442" y="518"/>
                          </a:lnTo>
                          <a:lnTo>
                            <a:pt x="442" y="527"/>
                          </a:lnTo>
                          <a:lnTo>
                            <a:pt x="442" y="532"/>
                          </a:lnTo>
                          <a:lnTo>
                            <a:pt x="433" y="542"/>
                          </a:lnTo>
                          <a:lnTo>
                            <a:pt x="428" y="546"/>
                          </a:lnTo>
                          <a:lnTo>
                            <a:pt x="413" y="551"/>
                          </a:lnTo>
                          <a:lnTo>
                            <a:pt x="404" y="546"/>
                          </a:lnTo>
                          <a:lnTo>
                            <a:pt x="390" y="542"/>
                          </a:lnTo>
                          <a:lnTo>
                            <a:pt x="380" y="527"/>
                          </a:lnTo>
                          <a:lnTo>
                            <a:pt x="361" y="332"/>
                          </a:lnTo>
                          <a:lnTo>
                            <a:pt x="323" y="480"/>
                          </a:lnTo>
                          <a:lnTo>
                            <a:pt x="347" y="870"/>
                          </a:lnTo>
                          <a:lnTo>
                            <a:pt x="337" y="894"/>
                          </a:lnTo>
                          <a:lnTo>
                            <a:pt x="323" y="908"/>
                          </a:lnTo>
                          <a:lnTo>
                            <a:pt x="314" y="917"/>
                          </a:lnTo>
                          <a:lnTo>
                            <a:pt x="299" y="922"/>
                          </a:lnTo>
                          <a:lnTo>
                            <a:pt x="285" y="917"/>
                          </a:lnTo>
                          <a:lnTo>
                            <a:pt x="276" y="908"/>
                          </a:lnTo>
                          <a:lnTo>
                            <a:pt x="261" y="894"/>
                          </a:lnTo>
                          <a:lnTo>
                            <a:pt x="252" y="870"/>
                          </a:lnTo>
                          <a:lnTo>
                            <a:pt x="233" y="589"/>
                          </a:lnTo>
                          <a:lnTo>
                            <a:pt x="228" y="584"/>
                          </a:lnTo>
                          <a:lnTo>
                            <a:pt x="228" y="580"/>
                          </a:lnTo>
                          <a:lnTo>
                            <a:pt x="228" y="575"/>
                          </a:lnTo>
                          <a:lnTo>
                            <a:pt x="228" y="565"/>
                          </a:lnTo>
                          <a:lnTo>
                            <a:pt x="228" y="561"/>
                          </a:lnTo>
                          <a:lnTo>
                            <a:pt x="228" y="561"/>
                          </a:lnTo>
                          <a:lnTo>
                            <a:pt x="223" y="556"/>
                          </a:lnTo>
                          <a:lnTo>
                            <a:pt x="218" y="556"/>
                          </a:lnTo>
                        </a:path>
                      </a:pathLst>
                    </a:custGeom>
                    <a:gradFill rotWithShape="1">
                      <a:gsLst>
                        <a:gs pos="0">
                          <a:srgbClr val="BDFFFF"/>
                        </a:gs>
                        <a:gs pos="100000">
                          <a:srgbClr val="BDFFFF">
                            <a:gamma/>
                            <a:shade val="46275"/>
                            <a:invGamma/>
                          </a:srgbClr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28575" cmpd="sng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auto" latinLnBrk="0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ko-KR" altLang="en-US" sz="1800" kern="0">
                        <a:solidFill>
                          <a:sysClr val="windowText" lastClr="000000"/>
                        </a:solidFill>
                        <a:latin typeface="굴림"/>
                        <a:ea typeface="굴림"/>
                      </a:endParaRPr>
                    </a:p>
                  </p:txBody>
                </p:sp>
                <p:sp>
                  <p:nvSpPr>
                    <p:cNvPr id="257" name="Oval 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10134" y="6344890"/>
                      <a:ext cx="285074" cy="360857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00CCFF"/>
                        </a:gs>
                        <a:gs pos="100000">
                          <a:srgbClr val="00CC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auto" latinLnBrk="0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ko-KR" altLang="ko-KR" sz="1200" b="1" kern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p:txBody>
                </p:sp>
              </p:grpSp>
              <p:grpSp>
                <p:nvGrpSpPr>
                  <p:cNvPr id="12" name="그룹 72"/>
                  <p:cNvGrpSpPr/>
                  <p:nvPr/>
                </p:nvGrpSpPr>
                <p:grpSpPr>
                  <a:xfrm>
                    <a:off x="7371978" y="1283328"/>
                    <a:ext cx="956264" cy="568329"/>
                    <a:chOff x="6759090" y="3426468"/>
                    <a:chExt cx="1301308" cy="568329"/>
                  </a:xfrm>
                </p:grpSpPr>
                <p:sp>
                  <p:nvSpPr>
                    <p:cNvPr id="68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37395" y="3426468"/>
                      <a:ext cx="1163628" cy="568329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>
                      <a:headEnd/>
                      <a:tailEnd/>
                    </a:ln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ko-KR" altLang="en-US" sz="160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p:txBody>
                </p:sp>
                <p:sp>
                  <p:nvSpPr>
                    <p:cNvPr id="69" name="Text Box 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759090" y="3519103"/>
                      <a:ext cx="1301308" cy="356691"/>
                    </a:xfrm>
                    <a:prstGeom prst="rect">
                      <a:avLst/>
                    </a:prstGeom>
                    <a:noFill/>
                    <a:ln w="25400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square">
                      <a:spAutoFit/>
                    </a:bodyPr>
                    <a:lstStyle/>
                    <a:p>
                      <a:pPr algn="ctr" fontAlgn="auto" latinLnBrk="0">
                        <a:spcBef>
                          <a:spcPct val="5000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ko-KR" sz="1600" dirty="0" err="1" smtClean="0">
                          <a:solidFill>
                            <a:srgbClr val="FFFFFF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S.Self</a:t>
                      </a:r>
                      <a:endParaRPr kumimoji="0" lang="ko-KR" altLang="en-US" sz="1600" dirty="0" smtClean="0">
                        <a:solidFill>
                          <a:srgbClr val="FFFFFF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p:txBody>
                </p:sp>
              </p:grpSp>
            </p:grpSp>
            <p:grpSp>
              <p:nvGrpSpPr>
                <p:cNvPr id="13" name="그룹 143"/>
                <p:cNvGrpSpPr/>
                <p:nvPr/>
              </p:nvGrpSpPr>
              <p:grpSpPr>
                <a:xfrm>
                  <a:off x="7038899" y="3571876"/>
                  <a:ext cx="1985527" cy="1285884"/>
                  <a:chOff x="7038899" y="3714752"/>
                  <a:chExt cx="1985527" cy="1285884"/>
                </a:xfrm>
              </p:grpSpPr>
              <p:pic>
                <p:nvPicPr>
                  <p:cNvPr id="1745984" name="Picture 64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 l="11552" t="32826" r="63472" b="16151"/>
                  <a:stretch>
                    <a:fillRect/>
                  </a:stretch>
                </p:blipFill>
                <p:spPr bwMode="auto">
                  <a:xfrm>
                    <a:off x="7038899" y="3714752"/>
                    <a:ext cx="1985527" cy="128588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grpSp>
                <p:nvGrpSpPr>
                  <p:cNvPr id="14" name="그룹 247"/>
                  <p:cNvGrpSpPr/>
                  <p:nvPr/>
                </p:nvGrpSpPr>
                <p:grpSpPr>
                  <a:xfrm rot="5400000">
                    <a:off x="7755139" y="3460574"/>
                    <a:ext cx="563208" cy="1643074"/>
                    <a:chOff x="3437288" y="5354338"/>
                    <a:chExt cx="563207" cy="2432381"/>
                  </a:xfrm>
                </p:grpSpPr>
                <p:sp>
                  <p:nvSpPr>
                    <p:cNvPr id="252" name="Freeform 55"/>
                    <p:cNvSpPr>
                      <a:spLocks/>
                    </p:cNvSpPr>
                    <p:nvPr/>
                  </p:nvSpPr>
                  <p:spPr bwMode="auto">
                    <a:xfrm>
                      <a:off x="3437288" y="5354338"/>
                      <a:ext cx="563207" cy="2432381"/>
                    </a:xfrm>
                    <a:custGeom>
                      <a:avLst/>
                      <a:gdLst/>
                      <a:ahLst/>
                      <a:cxnLst>
                        <a:cxn ang="0">
                          <a:pos x="209" y="556"/>
                        </a:cxn>
                        <a:cxn ang="0">
                          <a:pos x="204" y="565"/>
                        </a:cxn>
                        <a:cxn ang="0">
                          <a:pos x="204" y="575"/>
                        </a:cxn>
                        <a:cxn ang="0">
                          <a:pos x="204" y="584"/>
                        </a:cxn>
                        <a:cxn ang="0">
                          <a:pos x="185" y="870"/>
                        </a:cxn>
                        <a:cxn ang="0">
                          <a:pos x="161" y="908"/>
                        </a:cxn>
                        <a:cxn ang="0">
                          <a:pos x="138" y="922"/>
                        </a:cxn>
                        <a:cxn ang="0">
                          <a:pos x="114" y="908"/>
                        </a:cxn>
                        <a:cxn ang="0">
                          <a:pos x="90" y="870"/>
                        </a:cxn>
                        <a:cxn ang="0">
                          <a:pos x="81" y="332"/>
                        </a:cxn>
                        <a:cxn ang="0">
                          <a:pos x="47" y="542"/>
                        </a:cxn>
                        <a:cxn ang="0">
                          <a:pos x="23" y="551"/>
                        </a:cxn>
                        <a:cxn ang="0">
                          <a:pos x="9" y="542"/>
                        </a:cxn>
                        <a:cxn ang="0">
                          <a:pos x="0" y="527"/>
                        </a:cxn>
                        <a:cxn ang="0">
                          <a:pos x="4" y="480"/>
                        </a:cxn>
                        <a:cxn ang="0">
                          <a:pos x="9" y="399"/>
                        </a:cxn>
                        <a:cxn ang="0">
                          <a:pos x="14" y="323"/>
                        </a:cxn>
                        <a:cxn ang="0">
                          <a:pos x="19" y="247"/>
                        </a:cxn>
                        <a:cxn ang="0">
                          <a:pos x="28" y="199"/>
                        </a:cxn>
                        <a:cxn ang="0">
                          <a:pos x="42" y="190"/>
                        </a:cxn>
                        <a:cxn ang="0">
                          <a:pos x="57" y="185"/>
                        </a:cxn>
                        <a:cxn ang="0">
                          <a:pos x="71" y="180"/>
                        </a:cxn>
                        <a:cxn ang="0">
                          <a:pos x="204" y="180"/>
                        </a:cxn>
                        <a:cxn ang="0">
                          <a:pos x="171" y="171"/>
                        </a:cxn>
                        <a:cxn ang="0">
                          <a:pos x="142" y="147"/>
                        </a:cxn>
                        <a:cxn ang="0">
                          <a:pos x="128" y="123"/>
                        </a:cxn>
                        <a:cxn ang="0">
                          <a:pos x="119" y="90"/>
                        </a:cxn>
                        <a:cxn ang="0">
                          <a:pos x="128" y="57"/>
                        </a:cxn>
                        <a:cxn ang="0">
                          <a:pos x="152" y="28"/>
                        </a:cxn>
                        <a:cxn ang="0">
                          <a:pos x="180" y="9"/>
                        </a:cxn>
                        <a:cxn ang="0">
                          <a:pos x="218" y="0"/>
                        </a:cxn>
                        <a:cxn ang="0">
                          <a:pos x="257" y="9"/>
                        </a:cxn>
                        <a:cxn ang="0">
                          <a:pos x="290" y="28"/>
                        </a:cxn>
                        <a:cxn ang="0">
                          <a:pos x="314" y="57"/>
                        </a:cxn>
                        <a:cxn ang="0">
                          <a:pos x="318" y="90"/>
                        </a:cxn>
                        <a:cxn ang="0">
                          <a:pos x="314" y="123"/>
                        </a:cxn>
                        <a:cxn ang="0">
                          <a:pos x="299" y="147"/>
                        </a:cxn>
                        <a:cxn ang="0">
                          <a:pos x="271" y="171"/>
                        </a:cxn>
                        <a:cxn ang="0">
                          <a:pos x="237" y="180"/>
                        </a:cxn>
                        <a:cxn ang="0">
                          <a:pos x="371" y="180"/>
                        </a:cxn>
                        <a:cxn ang="0">
                          <a:pos x="394" y="185"/>
                        </a:cxn>
                        <a:cxn ang="0">
                          <a:pos x="409" y="190"/>
                        </a:cxn>
                        <a:cxn ang="0">
                          <a:pos x="418" y="199"/>
                        </a:cxn>
                        <a:cxn ang="0">
                          <a:pos x="423" y="247"/>
                        </a:cxn>
                        <a:cxn ang="0">
                          <a:pos x="428" y="323"/>
                        </a:cxn>
                        <a:cxn ang="0">
                          <a:pos x="433" y="404"/>
                        </a:cxn>
                        <a:cxn ang="0">
                          <a:pos x="437" y="480"/>
                        </a:cxn>
                        <a:cxn ang="0">
                          <a:pos x="442" y="527"/>
                        </a:cxn>
                        <a:cxn ang="0">
                          <a:pos x="433" y="542"/>
                        </a:cxn>
                        <a:cxn ang="0">
                          <a:pos x="413" y="551"/>
                        </a:cxn>
                        <a:cxn ang="0">
                          <a:pos x="390" y="542"/>
                        </a:cxn>
                        <a:cxn ang="0">
                          <a:pos x="361" y="332"/>
                        </a:cxn>
                        <a:cxn ang="0">
                          <a:pos x="347" y="870"/>
                        </a:cxn>
                        <a:cxn ang="0">
                          <a:pos x="323" y="908"/>
                        </a:cxn>
                        <a:cxn ang="0">
                          <a:pos x="299" y="922"/>
                        </a:cxn>
                        <a:cxn ang="0">
                          <a:pos x="276" y="908"/>
                        </a:cxn>
                        <a:cxn ang="0">
                          <a:pos x="252" y="870"/>
                        </a:cxn>
                        <a:cxn ang="0">
                          <a:pos x="228" y="584"/>
                        </a:cxn>
                        <a:cxn ang="0">
                          <a:pos x="228" y="575"/>
                        </a:cxn>
                        <a:cxn ang="0">
                          <a:pos x="228" y="561"/>
                        </a:cxn>
                        <a:cxn ang="0">
                          <a:pos x="223" y="556"/>
                        </a:cxn>
                      </a:cxnLst>
                      <a:rect l="0" t="0" r="r" b="b"/>
                      <a:pathLst>
                        <a:path w="442" h="922">
                          <a:moveTo>
                            <a:pt x="218" y="556"/>
                          </a:moveTo>
                          <a:lnTo>
                            <a:pt x="209" y="556"/>
                          </a:lnTo>
                          <a:lnTo>
                            <a:pt x="209" y="561"/>
                          </a:lnTo>
                          <a:lnTo>
                            <a:pt x="204" y="565"/>
                          </a:lnTo>
                          <a:lnTo>
                            <a:pt x="204" y="570"/>
                          </a:lnTo>
                          <a:lnTo>
                            <a:pt x="204" y="575"/>
                          </a:lnTo>
                          <a:lnTo>
                            <a:pt x="204" y="580"/>
                          </a:lnTo>
                          <a:lnTo>
                            <a:pt x="204" y="584"/>
                          </a:lnTo>
                          <a:lnTo>
                            <a:pt x="204" y="589"/>
                          </a:lnTo>
                          <a:lnTo>
                            <a:pt x="185" y="870"/>
                          </a:lnTo>
                          <a:lnTo>
                            <a:pt x="176" y="894"/>
                          </a:lnTo>
                          <a:lnTo>
                            <a:pt x="161" y="908"/>
                          </a:lnTo>
                          <a:lnTo>
                            <a:pt x="147" y="917"/>
                          </a:lnTo>
                          <a:lnTo>
                            <a:pt x="138" y="922"/>
                          </a:lnTo>
                          <a:lnTo>
                            <a:pt x="123" y="917"/>
                          </a:lnTo>
                          <a:lnTo>
                            <a:pt x="114" y="908"/>
                          </a:lnTo>
                          <a:lnTo>
                            <a:pt x="100" y="894"/>
                          </a:lnTo>
                          <a:lnTo>
                            <a:pt x="90" y="870"/>
                          </a:lnTo>
                          <a:lnTo>
                            <a:pt x="114" y="480"/>
                          </a:lnTo>
                          <a:lnTo>
                            <a:pt x="81" y="332"/>
                          </a:lnTo>
                          <a:lnTo>
                            <a:pt x="61" y="527"/>
                          </a:lnTo>
                          <a:lnTo>
                            <a:pt x="47" y="542"/>
                          </a:lnTo>
                          <a:lnTo>
                            <a:pt x="38" y="546"/>
                          </a:lnTo>
                          <a:lnTo>
                            <a:pt x="23" y="551"/>
                          </a:lnTo>
                          <a:lnTo>
                            <a:pt x="14" y="546"/>
                          </a:lnTo>
                          <a:lnTo>
                            <a:pt x="9" y="542"/>
                          </a:lnTo>
                          <a:lnTo>
                            <a:pt x="0" y="532"/>
                          </a:lnTo>
                          <a:lnTo>
                            <a:pt x="0" y="527"/>
                          </a:lnTo>
                          <a:lnTo>
                            <a:pt x="0" y="518"/>
                          </a:lnTo>
                          <a:lnTo>
                            <a:pt x="4" y="480"/>
                          </a:lnTo>
                          <a:lnTo>
                            <a:pt x="4" y="437"/>
                          </a:lnTo>
                          <a:lnTo>
                            <a:pt x="9" y="399"/>
                          </a:lnTo>
                          <a:lnTo>
                            <a:pt x="9" y="361"/>
                          </a:lnTo>
                          <a:lnTo>
                            <a:pt x="14" y="323"/>
                          </a:lnTo>
                          <a:lnTo>
                            <a:pt x="19" y="285"/>
                          </a:lnTo>
                          <a:lnTo>
                            <a:pt x="19" y="247"/>
                          </a:lnTo>
                          <a:lnTo>
                            <a:pt x="23" y="209"/>
                          </a:lnTo>
                          <a:lnTo>
                            <a:pt x="28" y="199"/>
                          </a:lnTo>
                          <a:lnTo>
                            <a:pt x="33" y="195"/>
                          </a:lnTo>
                          <a:lnTo>
                            <a:pt x="42" y="190"/>
                          </a:lnTo>
                          <a:lnTo>
                            <a:pt x="47" y="185"/>
                          </a:lnTo>
                          <a:lnTo>
                            <a:pt x="57" y="185"/>
                          </a:lnTo>
                          <a:lnTo>
                            <a:pt x="66" y="180"/>
                          </a:lnTo>
                          <a:lnTo>
                            <a:pt x="71" y="180"/>
                          </a:lnTo>
                          <a:lnTo>
                            <a:pt x="81" y="180"/>
                          </a:lnTo>
                          <a:lnTo>
                            <a:pt x="204" y="180"/>
                          </a:lnTo>
                          <a:lnTo>
                            <a:pt x="185" y="176"/>
                          </a:lnTo>
                          <a:lnTo>
                            <a:pt x="171" y="171"/>
                          </a:lnTo>
                          <a:lnTo>
                            <a:pt x="157" y="161"/>
                          </a:lnTo>
                          <a:lnTo>
                            <a:pt x="142" y="147"/>
                          </a:lnTo>
                          <a:lnTo>
                            <a:pt x="133" y="137"/>
                          </a:lnTo>
                          <a:lnTo>
                            <a:pt x="128" y="123"/>
                          </a:lnTo>
                          <a:lnTo>
                            <a:pt x="123" y="109"/>
                          </a:lnTo>
                          <a:lnTo>
                            <a:pt x="119" y="90"/>
                          </a:lnTo>
                          <a:lnTo>
                            <a:pt x="123" y="71"/>
                          </a:lnTo>
                          <a:lnTo>
                            <a:pt x="128" y="57"/>
                          </a:lnTo>
                          <a:lnTo>
                            <a:pt x="138" y="42"/>
                          </a:lnTo>
                          <a:lnTo>
                            <a:pt x="152" y="28"/>
                          </a:lnTo>
                          <a:lnTo>
                            <a:pt x="166" y="14"/>
                          </a:lnTo>
                          <a:lnTo>
                            <a:pt x="180" y="9"/>
                          </a:lnTo>
                          <a:lnTo>
                            <a:pt x="199" y="4"/>
                          </a:lnTo>
                          <a:lnTo>
                            <a:pt x="218" y="0"/>
                          </a:lnTo>
                          <a:lnTo>
                            <a:pt x="237" y="4"/>
                          </a:lnTo>
                          <a:lnTo>
                            <a:pt x="257" y="9"/>
                          </a:lnTo>
                          <a:lnTo>
                            <a:pt x="276" y="14"/>
                          </a:lnTo>
                          <a:lnTo>
                            <a:pt x="290" y="28"/>
                          </a:lnTo>
                          <a:lnTo>
                            <a:pt x="304" y="42"/>
                          </a:lnTo>
                          <a:lnTo>
                            <a:pt x="314" y="57"/>
                          </a:lnTo>
                          <a:lnTo>
                            <a:pt x="318" y="71"/>
                          </a:lnTo>
                          <a:lnTo>
                            <a:pt x="318" y="90"/>
                          </a:lnTo>
                          <a:lnTo>
                            <a:pt x="318" y="109"/>
                          </a:lnTo>
                          <a:lnTo>
                            <a:pt x="314" y="123"/>
                          </a:lnTo>
                          <a:lnTo>
                            <a:pt x="309" y="137"/>
                          </a:lnTo>
                          <a:lnTo>
                            <a:pt x="299" y="147"/>
                          </a:lnTo>
                          <a:lnTo>
                            <a:pt x="285" y="161"/>
                          </a:lnTo>
                          <a:lnTo>
                            <a:pt x="271" y="171"/>
                          </a:lnTo>
                          <a:lnTo>
                            <a:pt x="257" y="176"/>
                          </a:lnTo>
                          <a:lnTo>
                            <a:pt x="237" y="180"/>
                          </a:lnTo>
                          <a:lnTo>
                            <a:pt x="356" y="180"/>
                          </a:lnTo>
                          <a:lnTo>
                            <a:pt x="371" y="180"/>
                          </a:lnTo>
                          <a:lnTo>
                            <a:pt x="385" y="180"/>
                          </a:lnTo>
                          <a:lnTo>
                            <a:pt x="394" y="185"/>
                          </a:lnTo>
                          <a:lnTo>
                            <a:pt x="404" y="185"/>
                          </a:lnTo>
                          <a:lnTo>
                            <a:pt x="409" y="190"/>
                          </a:lnTo>
                          <a:lnTo>
                            <a:pt x="413" y="195"/>
                          </a:lnTo>
                          <a:lnTo>
                            <a:pt x="418" y="199"/>
                          </a:lnTo>
                          <a:lnTo>
                            <a:pt x="418" y="209"/>
                          </a:lnTo>
                          <a:lnTo>
                            <a:pt x="423" y="247"/>
                          </a:lnTo>
                          <a:lnTo>
                            <a:pt x="423" y="285"/>
                          </a:lnTo>
                          <a:lnTo>
                            <a:pt x="428" y="323"/>
                          </a:lnTo>
                          <a:lnTo>
                            <a:pt x="428" y="361"/>
                          </a:lnTo>
                          <a:lnTo>
                            <a:pt x="433" y="404"/>
                          </a:lnTo>
                          <a:lnTo>
                            <a:pt x="437" y="442"/>
                          </a:lnTo>
                          <a:lnTo>
                            <a:pt x="437" y="480"/>
                          </a:lnTo>
                          <a:lnTo>
                            <a:pt x="442" y="518"/>
                          </a:lnTo>
                          <a:lnTo>
                            <a:pt x="442" y="527"/>
                          </a:lnTo>
                          <a:lnTo>
                            <a:pt x="442" y="532"/>
                          </a:lnTo>
                          <a:lnTo>
                            <a:pt x="433" y="542"/>
                          </a:lnTo>
                          <a:lnTo>
                            <a:pt x="428" y="546"/>
                          </a:lnTo>
                          <a:lnTo>
                            <a:pt x="413" y="551"/>
                          </a:lnTo>
                          <a:lnTo>
                            <a:pt x="404" y="546"/>
                          </a:lnTo>
                          <a:lnTo>
                            <a:pt x="390" y="542"/>
                          </a:lnTo>
                          <a:lnTo>
                            <a:pt x="380" y="527"/>
                          </a:lnTo>
                          <a:lnTo>
                            <a:pt x="361" y="332"/>
                          </a:lnTo>
                          <a:lnTo>
                            <a:pt x="323" y="480"/>
                          </a:lnTo>
                          <a:lnTo>
                            <a:pt x="347" y="870"/>
                          </a:lnTo>
                          <a:lnTo>
                            <a:pt x="337" y="894"/>
                          </a:lnTo>
                          <a:lnTo>
                            <a:pt x="323" y="908"/>
                          </a:lnTo>
                          <a:lnTo>
                            <a:pt x="314" y="917"/>
                          </a:lnTo>
                          <a:lnTo>
                            <a:pt x="299" y="922"/>
                          </a:lnTo>
                          <a:lnTo>
                            <a:pt x="285" y="917"/>
                          </a:lnTo>
                          <a:lnTo>
                            <a:pt x="276" y="908"/>
                          </a:lnTo>
                          <a:lnTo>
                            <a:pt x="261" y="894"/>
                          </a:lnTo>
                          <a:lnTo>
                            <a:pt x="252" y="870"/>
                          </a:lnTo>
                          <a:lnTo>
                            <a:pt x="233" y="589"/>
                          </a:lnTo>
                          <a:lnTo>
                            <a:pt x="228" y="584"/>
                          </a:lnTo>
                          <a:lnTo>
                            <a:pt x="228" y="580"/>
                          </a:lnTo>
                          <a:lnTo>
                            <a:pt x="228" y="575"/>
                          </a:lnTo>
                          <a:lnTo>
                            <a:pt x="228" y="565"/>
                          </a:lnTo>
                          <a:lnTo>
                            <a:pt x="228" y="561"/>
                          </a:lnTo>
                          <a:lnTo>
                            <a:pt x="228" y="561"/>
                          </a:lnTo>
                          <a:lnTo>
                            <a:pt x="223" y="556"/>
                          </a:lnTo>
                          <a:lnTo>
                            <a:pt x="218" y="556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CC9900"/>
                        </a:gs>
                        <a:gs pos="100000">
                          <a:srgbClr val="CC9900">
                            <a:gamma/>
                            <a:shade val="46275"/>
                            <a:invGamma/>
                          </a:srgbClr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1905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auto" latinLnBrk="0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ko-KR" altLang="en-US" sz="1800" kern="0">
                        <a:solidFill>
                          <a:sysClr val="windowText" lastClr="000000"/>
                        </a:solidFill>
                        <a:latin typeface="굴림"/>
                        <a:ea typeface="굴림"/>
                      </a:endParaRPr>
                    </a:p>
                  </p:txBody>
                </p:sp>
                <p:sp>
                  <p:nvSpPr>
                    <p:cNvPr id="251" name="Oval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91743" y="5925366"/>
                      <a:ext cx="285074" cy="208315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EEC100"/>
                        </a:gs>
                        <a:gs pos="100000">
                          <a:srgbClr val="EEC10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fontAlgn="auto" latinLnBrk="0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kumimoji="0" lang="ko-KR" altLang="ko-KR" sz="1200" b="1" kern="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p:txBody>
                </p:sp>
              </p:grpSp>
              <p:grpSp>
                <p:nvGrpSpPr>
                  <p:cNvPr id="15" name="그룹 71"/>
                  <p:cNvGrpSpPr/>
                  <p:nvPr/>
                </p:nvGrpSpPr>
                <p:grpSpPr>
                  <a:xfrm>
                    <a:off x="7553604" y="4005276"/>
                    <a:ext cx="810782" cy="566732"/>
                    <a:chOff x="8980856" y="4214818"/>
                    <a:chExt cx="1103332" cy="566732"/>
                  </a:xfrm>
                </p:grpSpPr>
                <p:sp>
                  <p:nvSpPr>
                    <p:cNvPr id="70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982124" y="4214818"/>
                      <a:ext cx="1090602" cy="566732"/>
                    </a:xfrm>
                    <a:prstGeom prst="ellipse">
                      <a:avLst/>
                    </a:prstGeom>
                    <a:solidFill>
                      <a:srgbClr val="663300"/>
                    </a:solidFill>
                    <a:ln>
                      <a:headEnd/>
                      <a:tailEnd/>
                    </a:ln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ko-KR" altLang="en-US" sz="1600">
                        <a:solidFill>
                          <a:srgbClr val="FFFF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p:txBody>
                </p:sp>
                <p:sp>
                  <p:nvSpPr>
                    <p:cNvPr id="71" name="Text Box 2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980856" y="4316967"/>
                      <a:ext cx="1103332" cy="324265"/>
                    </a:xfrm>
                    <a:prstGeom prst="rect">
                      <a:avLst/>
                    </a:prstGeom>
                    <a:noFill/>
                    <a:ln w="25400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square">
                      <a:spAutoFit/>
                    </a:bodyPr>
                    <a:lstStyle/>
                    <a:p>
                      <a:pPr algn="ctr" fontAlgn="auto" latinLnBrk="0">
                        <a:spcBef>
                          <a:spcPct val="50000"/>
                        </a:spcBef>
                        <a:spcAft>
                          <a:spcPts val="0"/>
                        </a:spcAft>
                      </a:pPr>
                      <a:r>
                        <a:rPr kumimoji="0" lang="en-US" altLang="ko-KR" sz="1400" dirty="0" err="1" smtClean="0">
                          <a:solidFill>
                            <a:srgbClr val="FFFFFF"/>
                          </a:solidFill>
                          <a:latin typeface="HY견고딕" pitchFamily="18" charset="-127"/>
                          <a:ea typeface="HY견고딕" pitchFamily="18" charset="-127"/>
                        </a:rPr>
                        <a:t>P.Self</a:t>
                      </a:r>
                      <a:endParaRPr kumimoji="0" lang="en-US" altLang="ko-KR" sz="1400" dirty="0" smtClean="0">
                        <a:solidFill>
                          <a:srgbClr val="FFFFFF"/>
                        </a:solidFill>
                        <a:latin typeface="HY견고딕" pitchFamily="18" charset="-127"/>
                        <a:ea typeface="HY견고딕" pitchFamily="18" charset="-127"/>
                      </a:endParaRPr>
                    </a:p>
                  </p:txBody>
                </p:sp>
              </p:grpSp>
            </p:grpSp>
          </p:grpSp>
          <p:sp>
            <p:nvSpPr>
              <p:cNvPr id="107" name="직사각형 106"/>
              <p:cNvSpPr/>
              <p:nvPr/>
            </p:nvSpPr>
            <p:spPr>
              <a:xfrm>
                <a:off x="7586044" y="1279793"/>
                <a:ext cx="18473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200" dirty="0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</p:grpSp>
        <p:sp>
          <p:nvSpPr>
            <p:cNvPr id="224" name="직사각형 223"/>
            <p:cNvSpPr/>
            <p:nvPr/>
          </p:nvSpPr>
          <p:spPr>
            <a:xfrm>
              <a:off x="3203848" y="980728"/>
              <a:ext cx="38122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0" lang="en-US" altLang="ko-KR" sz="2400" b="1" kern="0" dirty="0" err="1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S.World</a:t>
              </a:r>
              <a:r>
                <a:rPr kumimoji="0" lang="en-US" altLang="ko-KR" sz="2400" b="1" kern="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, Spirits, All things</a:t>
              </a:r>
              <a:endParaRPr lang="ko-KR" altLang="en-US" sz="2400" dirty="0"/>
            </a:p>
          </p:txBody>
        </p:sp>
        <p:sp>
          <p:nvSpPr>
            <p:cNvPr id="111" name="직사각형 110"/>
            <p:cNvSpPr/>
            <p:nvPr/>
          </p:nvSpPr>
          <p:spPr>
            <a:xfrm>
              <a:off x="2914025" y="4695527"/>
              <a:ext cx="45672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0" lang="en-US" altLang="ko-KR" sz="2400" b="1" kern="0" dirty="0" err="1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P.World</a:t>
              </a:r>
              <a:r>
                <a:rPr kumimoji="0" lang="en-US" altLang="ko-KR" sz="2400" b="1" kern="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, Earthly men, All things</a:t>
              </a:r>
              <a:endParaRPr lang="ko-KR" altLang="en-US" sz="2400" dirty="0"/>
            </a:p>
          </p:txBody>
        </p:sp>
        <p:sp>
          <p:nvSpPr>
            <p:cNvPr id="2" name="직사각형 1"/>
            <p:cNvSpPr/>
            <p:nvPr/>
          </p:nvSpPr>
          <p:spPr>
            <a:xfrm>
              <a:off x="3779912" y="1547500"/>
              <a:ext cx="150050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80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  <a:sym typeface="Wingdings 2" pitchFamily="18" charset="2"/>
                </a:rPr>
                <a:t>Never Die</a:t>
              </a:r>
              <a:endParaRPr lang="en-US" altLang="ko-KR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  <a:sym typeface="Wingdings 2" pitchFamily="18" charset="2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3707904" y="3609171"/>
              <a:ext cx="1483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80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견고딕" pitchFamily="18" charset="-127"/>
                  <a:ea typeface="HY견고딕" pitchFamily="18" charset="-127"/>
                  <a:sym typeface="Wingdings 2" pitchFamily="18" charset="2"/>
                </a:rPr>
                <a:t>Surely Die</a:t>
              </a:r>
              <a:endParaRPr lang="en-US" altLang="ko-KR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  <a:sym typeface="Wingdings 2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469893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541242" y="3056577"/>
            <a:ext cx="3714776" cy="1517650"/>
            <a:chOff x="1692" y="2471"/>
            <a:chExt cx="2257" cy="956"/>
          </a:xfrm>
        </p:grpSpPr>
        <p:sp>
          <p:nvSpPr>
            <p:cNvPr id="1169413" name="Arc 5"/>
            <p:cNvSpPr>
              <a:spLocks/>
            </p:cNvSpPr>
            <p:nvPr/>
          </p:nvSpPr>
          <p:spPr bwMode="auto">
            <a:xfrm rot="5400000">
              <a:off x="2444" y="1953"/>
              <a:ext cx="766" cy="1801"/>
            </a:xfrm>
            <a:custGeom>
              <a:avLst/>
              <a:gdLst>
                <a:gd name="G0" fmla="+- 0 0 0"/>
                <a:gd name="G1" fmla="+- 20347 0 0"/>
                <a:gd name="G2" fmla="+- 21600 0 0"/>
                <a:gd name="T0" fmla="*/ 7251 w 21600"/>
                <a:gd name="T1" fmla="*/ 0 h 40835"/>
                <a:gd name="T2" fmla="*/ 6841 w 21600"/>
                <a:gd name="T3" fmla="*/ 40835 h 40835"/>
                <a:gd name="T4" fmla="*/ 0 w 21600"/>
                <a:gd name="T5" fmla="*/ 20347 h 40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40835" fill="none" extrusionOk="0">
                  <a:moveTo>
                    <a:pt x="7250" y="0"/>
                  </a:moveTo>
                  <a:cubicBezTo>
                    <a:pt x="15854" y="3066"/>
                    <a:pt x="21600" y="11213"/>
                    <a:pt x="21600" y="20347"/>
                  </a:cubicBezTo>
                  <a:cubicBezTo>
                    <a:pt x="21600" y="29640"/>
                    <a:pt x="15655" y="37891"/>
                    <a:pt x="6841" y="40835"/>
                  </a:cubicBezTo>
                </a:path>
                <a:path w="21600" h="40835" stroke="0" extrusionOk="0">
                  <a:moveTo>
                    <a:pt x="7250" y="0"/>
                  </a:moveTo>
                  <a:cubicBezTo>
                    <a:pt x="15854" y="3066"/>
                    <a:pt x="21600" y="11213"/>
                    <a:pt x="21600" y="20347"/>
                  </a:cubicBezTo>
                  <a:cubicBezTo>
                    <a:pt x="21600" y="29640"/>
                    <a:pt x="15655" y="37891"/>
                    <a:pt x="6841" y="40835"/>
                  </a:cubicBezTo>
                  <a:lnTo>
                    <a:pt x="0" y="20347"/>
                  </a:lnTo>
                  <a:close/>
                </a:path>
              </a:pathLst>
            </a:custGeom>
            <a:noFill/>
            <a:ln w="57150" cmpd="thickThin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0" lang="ko-KR" altLang="ko-KR" sz="1800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sp>
          <p:nvSpPr>
            <p:cNvPr id="1169414" name="Line 6"/>
            <p:cNvSpPr>
              <a:spLocks noChangeShapeType="1"/>
            </p:cNvSpPr>
            <p:nvPr/>
          </p:nvSpPr>
          <p:spPr bwMode="auto">
            <a:xfrm>
              <a:off x="3239" y="3160"/>
              <a:ext cx="231" cy="267"/>
            </a:xfrm>
            <a:prstGeom prst="line">
              <a:avLst/>
            </a:prstGeom>
            <a:noFill/>
            <a:ln w="57150" cmpd="thickThin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sp>
          <p:nvSpPr>
            <p:cNvPr id="1169415" name="Line 7"/>
            <p:cNvSpPr>
              <a:spLocks noChangeShapeType="1"/>
            </p:cNvSpPr>
            <p:nvPr/>
          </p:nvSpPr>
          <p:spPr bwMode="auto">
            <a:xfrm flipH="1">
              <a:off x="2129" y="3122"/>
              <a:ext cx="234" cy="241"/>
            </a:xfrm>
            <a:prstGeom prst="line">
              <a:avLst/>
            </a:prstGeom>
            <a:noFill/>
            <a:ln w="57150" cmpd="thickThin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sp>
          <p:nvSpPr>
            <p:cNvPr id="1169416" name="Line 8"/>
            <p:cNvSpPr>
              <a:spLocks noChangeShapeType="1"/>
            </p:cNvSpPr>
            <p:nvPr/>
          </p:nvSpPr>
          <p:spPr bwMode="auto">
            <a:xfrm>
              <a:off x="3705" y="2738"/>
              <a:ext cx="244" cy="0"/>
            </a:xfrm>
            <a:prstGeom prst="line">
              <a:avLst/>
            </a:prstGeom>
            <a:noFill/>
            <a:ln w="57150" cmpd="thickThin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sp>
          <p:nvSpPr>
            <p:cNvPr id="1169417" name="Line 9"/>
            <p:cNvSpPr>
              <a:spLocks noChangeShapeType="1"/>
            </p:cNvSpPr>
            <p:nvPr/>
          </p:nvSpPr>
          <p:spPr bwMode="auto">
            <a:xfrm>
              <a:off x="1692" y="2732"/>
              <a:ext cx="244" cy="0"/>
            </a:xfrm>
            <a:prstGeom prst="line">
              <a:avLst/>
            </a:prstGeom>
            <a:noFill/>
            <a:ln w="57150" cmpd="thickThin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097558" y="2944815"/>
            <a:ext cx="3189350" cy="938213"/>
            <a:chOff x="3806" y="2392"/>
            <a:chExt cx="1919" cy="591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4012" y="2432"/>
              <a:ext cx="1578" cy="540"/>
              <a:chOff x="310" y="2115"/>
              <a:chExt cx="914" cy="499"/>
            </a:xfrm>
          </p:grpSpPr>
          <p:sp>
            <p:nvSpPr>
              <p:cNvPr id="1169420" name="AutoShape 12"/>
              <p:cNvSpPr>
                <a:spLocks noChangeArrowheads="1"/>
              </p:cNvSpPr>
              <p:nvPr/>
            </p:nvSpPr>
            <p:spPr bwMode="auto">
              <a:xfrm>
                <a:off x="310" y="2115"/>
                <a:ext cx="914" cy="499"/>
              </a:xfrm>
              <a:prstGeom prst="roundRect">
                <a:avLst>
                  <a:gd name="adj" fmla="val 28167"/>
                </a:avLst>
              </a:prstGeom>
              <a:gradFill rotWithShape="1">
                <a:gsLst>
                  <a:gs pos="0">
                    <a:srgbClr val="4D4D4D"/>
                  </a:gs>
                  <a:gs pos="100000">
                    <a:schemeClr val="bg1"/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35921" dir="2700000">
                  <a:schemeClr val="tx2">
                    <a:alpha val="50000"/>
                  </a:schemeClr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169421" name="AutoShape 13"/>
              <p:cNvSpPr>
                <a:spLocks noChangeArrowheads="1"/>
              </p:cNvSpPr>
              <p:nvPr/>
            </p:nvSpPr>
            <p:spPr bwMode="auto">
              <a:xfrm>
                <a:off x="336" y="2120"/>
                <a:ext cx="764" cy="22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7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</p:grpSp>
        <p:sp>
          <p:nvSpPr>
            <p:cNvPr id="1169422" name="Text Box 14"/>
            <p:cNvSpPr txBox="1">
              <a:spLocks noChangeArrowheads="1"/>
            </p:cNvSpPr>
            <p:nvPr/>
          </p:nvSpPr>
          <p:spPr bwMode="auto">
            <a:xfrm>
              <a:off x="4201" y="2392"/>
              <a:ext cx="1524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DDDDDD"/>
              </a:outerShdw>
            </a:effectLst>
          </p:spPr>
          <p:txBody>
            <a:bodyPr wrap="square" anchor="ctr">
              <a:spAutoFit/>
            </a:bodyPr>
            <a:lstStyle/>
            <a:p>
              <a:pPr fontAlgn="auto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Diagnosis</a:t>
              </a:r>
            </a:p>
            <a:p>
              <a:pPr fontAlgn="auto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Feedback</a:t>
              </a:r>
              <a:endParaRPr kumimoji="0" lang="ko-KR" altLang="en-US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fontAlgn="auto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dirty="0" smtClean="0">
                  <a:solidFill>
                    <a:srgbClr val="FFFFFF">
                      <a:lumMod val="60000"/>
                      <a:lumOff val="40000"/>
                    </a:srgbClr>
                  </a:solidFill>
                  <a:latin typeface="HY헤드라인M" pitchFamily="18" charset="-127"/>
                  <a:ea typeface="HY헤드라인M" pitchFamily="18" charset="-127"/>
                </a:rPr>
                <a:t>SWOT, PDSF</a:t>
              </a:r>
              <a:endParaRPr kumimoji="0" lang="ko-KR" altLang="en-US" dirty="0">
                <a:solidFill>
                  <a:srgbClr val="FFFFFF">
                    <a:lumMod val="60000"/>
                    <a:lumOff val="40000"/>
                  </a:srgbClr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3806" y="2490"/>
              <a:ext cx="410" cy="410"/>
              <a:chOff x="3878" y="3436"/>
              <a:chExt cx="410" cy="410"/>
            </a:xfrm>
          </p:grpSpPr>
          <p:sp>
            <p:nvSpPr>
              <p:cNvPr id="1169424" name="Oval 16"/>
              <p:cNvSpPr>
                <a:spLocks noChangeArrowheads="1"/>
              </p:cNvSpPr>
              <p:nvPr/>
            </p:nvSpPr>
            <p:spPr bwMode="auto">
              <a:xfrm>
                <a:off x="3878" y="3436"/>
                <a:ext cx="410" cy="410"/>
              </a:xfrm>
              <a:prstGeom prst="ellipse">
                <a:avLst/>
              </a:prstGeom>
              <a:gradFill rotWithShape="1">
                <a:gsLst>
                  <a:gs pos="0">
                    <a:srgbClr val="5F156B"/>
                  </a:gs>
                  <a:gs pos="100000">
                    <a:srgbClr val="99336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>
                <a:outerShdw dist="45791" dir="3378596" algn="ctr" rotWithShape="0">
                  <a:srgbClr val="080808">
                    <a:alpha val="39999"/>
                  </a:srgbClr>
                </a:outerShdw>
              </a:effectLst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ko-KR" sz="180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1169425" name="Oval 17"/>
              <p:cNvSpPr>
                <a:spLocks noChangeArrowheads="1"/>
              </p:cNvSpPr>
              <p:nvPr/>
            </p:nvSpPr>
            <p:spPr bwMode="auto">
              <a:xfrm>
                <a:off x="3923" y="3443"/>
                <a:ext cx="320" cy="260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70000"/>
                    </a:schemeClr>
                  </a:gs>
                  <a:gs pos="100000">
                    <a:schemeClr val="bg1">
                      <a:gamma/>
                      <a:shade val="81961"/>
                      <a:invGamma/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169426" name="Text Box 18"/>
              <p:cNvSpPr txBox="1">
                <a:spLocks noChangeArrowheads="1"/>
              </p:cNvSpPr>
              <p:nvPr/>
            </p:nvSpPr>
            <p:spPr bwMode="auto">
              <a:xfrm>
                <a:off x="3941" y="3442"/>
                <a:ext cx="276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135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ko-KR" sz="3600" b="1">
                    <a:solidFill>
                      <a:srgbClr val="FFFF00"/>
                    </a:solidFill>
                    <a:latin typeface="Arial" pitchFamily="34" charset="0"/>
                    <a:ea typeface="HY헤드라인M" pitchFamily="18" charset="-127"/>
                  </a:rPr>
                  <a:t>4</a:t>
                </a:r>
              </a:p>
            </p:txBody>
          </p:sp>
        </p:grp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128555" y="3008312"/>
            <a:ext cx="2584450" cy="857250"/>
            <a:chOff x="118" y="2432"/>
            <a:chExt cx="1628" cy="540"/>
          </a:xfrm>
        </p:grpSpPr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325" y="2432"/>
              <a:ext cx="1421" cy="540"/>
              <a:chOff x="310" y="2115"/>
              <a:chExt cx="816" cy="499"/>
            </a:xfrm>
          </p:grpSpPr>
          <p:sp>
            <p:nvSpPr>
              <p:cNvPr id="1169429" name="AutoShape 21"/>
              <p:cNvSpPr>
                <a:spLocks noChangeArrowheads="1"/>
              </p:cNvSpPr>
              <p:nvPr/>
            </p:nvSpPr>
            <p:spPr bwMode="auto">
              <a:xfrm>
                <a:off x="310" y="2115"/>
                <a:ext cx="816" cy="499"/>
              </a:xfrm>
              <a:prstGeom prst="roundRect">
                <a:avLst>
                  <a:gd name="adj" fmla="val 28167"/>
                </a:avLst>
              </a:prstGeom>
              <a:gradFill rotWithShape="1">
                <a:gsLst>
                  <a:gs pos="0">
                    <a:srgbClr val="4D4D4D"/>
                  </a:gs>
                  <a:gs pos="100000">
                    <a:schemeClr val="bg1"/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35921" dir="2700000">
                  <a:schemeClr val="tx2">
                    <a:alpha val="50000"/>
                  </a:schemeClr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169430" name="AutoShape 22"/>
              <p:cNvSpPr>
                <a:spLocks noChangeArrowheads="1"/>
              </p:cNvSpPr>
              <p:nvPr/>
            </p:nvSpPr>
            <p:spPr bwMode="auto">
              <a:xfrm>
                <a:off x="336" y="2120"/>
                <a:ext cx="764" cy="22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7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</p:grpSp>
        <p:sp>
          <p:nvSpPr>
            <p:cNvPr id="1169431" name="Text Box 23"/>
            <p:cNvSpPr txBox="1">
              <a:spLocks noChangeArrowheads="1"/>
            </p:cNvSpPr>
            <p:nvPr/>
          </p:nvSpPr>
          <p:spPr bwMode="auto">
            <a:xfrm>
              <a:off x="539" y="2444"/>
              <a:ext cx="1206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DDDDDD"/>
              </a:outerShdw>
            </a:effectLst>
          </p:spPr>
          <p:txBody>
            <a:bodyPr wrap="none" anchor="ctr">
              <a:spAutoFit/>
            </a:bodyPr>
            <a:lstStyle/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Setting Goals</a:t>
              </a:r>
              <a:r>
                <a:rPr kumimoji="0" lang="ko-KR" altLang="en-US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endParaRPr kumimoji="0" lang="ko-KR" altLang="en-US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dirty="0" smtClean="0">
                  <a:solidFill>
                    <a:srgbClr val="FFFFFF">
                      <a:lumMod val="60000"/>
                      <a:lumOff val="40000"/>
                    </a:srgbClr>
                  </a:solidFill>
                  <a:latin typeface="HY헤드라인M" pitchFamily="18" charset="-127"/>
                  <a:ea typeface="HY헤드라인M" pitchFamily="18" charset="-127"/>
                </a:rPr>
                <a:t>Alignment</a:t>
              </a:r>
              <a:endParaRPr kumimoji="0" lang="ko-KR" altLang="en-US" dirty="0">
                <a:solidFill>
                  <a:srgbClr val="FFFFFF">
                    <a:lumMod val="60000"/>
                    <a:lumOff val="40000"/>
                  </a:srgbClr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8" name="Group 24"/>
            <p:cNvGrpSpPr>
              <a:grpSpLocks/>
            </p:cNvGrpSpPr>
            <p:nvPr/>
          </p:nvGrpSpPr>
          <p:grpSpPr bwMode="auto">
            <a:xfrm>
              <a:off x="118" y="2466"/>
              <a:ext cx="410" cy="410"/>
              <a:chOff x="1080" y="3588"/>
              <a:chExt cx="410" cy="410"/>
            </a:xfrm>
          </p:grpSpPr>
          <p:grpSp>
            <p:nvGrpSpPr>
              <p:cNvPr id="9" name="Group 25"/>
              <p:cNvGrpSpPr>
                <a:grpSpLocks/>
              </p:cNvGrpSpPr>
              <p:nvPr/>
            </p:nvGrpSpPr>
            <p:grpSpPr bwMode="auto">
              <a:xfrm>
                <a:off x="1080" y="3588"/>
                <a:ext cx="410" cy="410"/>
                <a:chOff x="1825" y="2325"/>
                <a:chExt cx="516" cy="516"/>
              </a:xfrm>
            </p:grpSpPr>
            <p:sp>
              <p:nvSpPr>
                <p:cNvPr id="1169434" name="Oval 26"/>
                <p:cNvSpPr>
                  <a:spLocks noChangeArrowheads="1"/>
                </p:cNvSpPr>
                <p:nvPr/>
              </p:nvSpPr>
              <p:spPr bwMode="auto">
                <a:xfrm>
                  <a:off x="1825" y="2325"/>
                  <a:ext cx="51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B7000"/>
                    </a:gs>
                    <a:gs pos="100000">
                      <a:srgbClr val="89B01C"/>
                    </a:gs>
                  </a:gsLst>
                  <a:lin ang="5400000" scaled="1"/>
                </a:gradFill>
                <a:ln w="9525">
                  <a:solidFill>
                    <a:srgbClr val="B2B2B2"/>
                  </a:solidFill>
                  <a:round/>
                  <a:headEnd/>
                  <a:tailEnd/>
                </a:ln>
                <a:effectLst>
                  <a:outerShdw dist="45791" dir="3378596" algn="ctr" rotWithShape="0">
                    <a:srgbClr val="080808">
                      <a:alpha val="39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 sz="1800">
                    <a:solidFill>
                      <a:srgbClr val="FFFFFF"/>
                    </a:solidFill>
                    <a:latin typeface="굴림"/>
                    <a:ea typeface="굴림"/>
                  </a:endParaRPr>
                </a:p>
              </p:txBody>
            </p:sp>
            <p:sp>
              <p:nvSpPr>
                <p:cNvPr id="1169435" name="Oval 27"/>
                <p:cNvSpPr>
                  <a:spLocks noChangeArrowheads="1"/>
                </p:cNvSpPr>
                <p:nvPr/>
              </p:nvSpPr>
              <p:spPr bwMode="auto">
                <a:xfrm>
                  <a:off x="1882" y="2334"/>
                  <a:ext cx="402" cy="3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>
                        <a:alpha val="70000"/>
                      </a:schemeClr>
                    </a:gs>
                    <a:gs pos="100000">
                      <a:schemeClr val="bg1">
                        <a:gamma/>
                        <a:shade val="81961"/>
                        <a:invGamma/>
                        <a:alpha val="0"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 sz="1800">
                    <a:solidFill>
                      <a:srgbClr val="FFFFFF"/>
                    </a:solidFill>
                    <a:latin typeface="굴림"/>
                    <a:ea typeface="굴림"/>
                  </a:endParaRPr>
                </a:p>
              </p:txBody>
            </p:sp>
          </p:grpSp>
          <p:sp>
            <p:nvSpPr>
              <p:cNvPr id="1169436" name="Text Box 28"/>
              <p:cNvSpPr txBox="1">
                <a:spLocks noChangeArrowheads="1"/>
              </p:cNvSpPr>
              <p:nvPr/>
            </p:nvSpPr>
            <p:spPr bwMode="auto">
              <a:xfrm>
                <a:off x="1150" y="3594"/>
                <a:ext cx="276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135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ko-KR" sz="3600" b="1">
                    <a:solidFill>
                      <a:srgbClr val="FFFF00"/>
                    </a:solidFill>
                    <a:latin typeface="Arial" pitchFamily="34" charset="0"/>
                    <a:ea typeface="HY헤드라인M" pitchFamily="18" charset="-127"/>
                  </a:rPr>
                  <a:t>1</a:t>
                </a:r>
              </a:p>
            </p:txBody>
          </p:sp>
        </p:grpSp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4925987" y="4440235"/>
            <a:ext cx="3645605" cy="938213"/>
            <a:chOff x="3140" y="3365"/>
            <a:chExt cx="2209" cy="591"/>
          </a:xfrm>
        </p:grpSpPr>
        <p:grpSp>
          <p:nvGrpSpPr>
            <p:cNvPr id="11" name="Group 30"/>
            <p:cNvGrpSpPr>
              <a:grpSpLocks/>
            </p:cNvGrpSpPr>
            <p:nvPr/>
          </p:nvGrpSpPr>
          <p:grpSpPr bwMode="auto">
            <a:xfrm>
              <a:off x="3303" y="3389"/>
              <a:ext cx="2046" cy="540"/>
              <a:chOff x="310" y="2115"/>
              <a:chExt cx="852" cy="499"/>
            </a:xfrm>
          </p:grpSpPr>
          <p:sp>
            <p:nvSpPr>
              <p:cNvPr id="1169439" name="AutoShape 31"/>
              <p:cNvSpPr>
                <a:spLocks noChangeArrowheads="1"/>
              </p:cNvSpPr>
              <p:nvPr/>
            </p:nvSpPr>
            <p:spPr bwMode="auto">
              <a:xfrm>
                <a:off x="310" y="2115"/>
                <a:ext cx="852" cy="499"/>
              </a:xfrm>
              <a:prstGeom prst="roundRect">
                <a:avLst>
                  <a:gd name="adj" fmla="val 28167"/>
                </a:avLst>
              </a:prstGeom>
              <a:gradFill rotWithShape="1">
                <a:gsLst>
                  <a:gs pos="0">
                    <a:srgbClr val="4D4D4D"/>
                  </a:gs>
                  <a:gs pos="100000">
                    <a:schemeClr val="bg1"/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35921" dir="2700000">
                  <a:schemeClr val="tx2">
                    <a:alpha val="50000"/>
                  </a:schemeClr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169440" name="AutoShape 32"/>
              <p:cNvSpPr>
                <a:spLocks noChangeArrowheads="1"/>
              </p:cNvSpPr>
              <p:nvPr/>
            </p:nvSpPr>
            <p:spPr bwMode="auto">
              <a:xfrm>
                <a:off x="336" y="2120"/>
                <a:ext cx="764" cy="22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7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</p:grpSp>
        <p:sp>
          <p:nvSpPr>
            <p:cNvPr id="1169441" name="Text Box 33"/>
            <p:cNvSpPr txBox="1">
              <a:spLocks noChangeArrowheads="1"/>
            </p:cNvSpPr>
            <p:nvPr/>
          </p:nvSpPr>
          <p:spPr bwMode="auto">
            <a:xfrm>
              <a:off x="3520" y="3365"/>
              <a:ext cx="1760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DDDDDD"/>
              </a:outerShdw>
            </a:effectLst>
          </p:spPr>
          <p:txBody>
            <a:bodyPr wrap="none" anchor="ctr">
              <a:spAutoFit/>
            </a:bodyPr>
            <a:lstStyle/>
            <a:p>
              <a:pPr fontAlgn="auto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Strategic Choices</a:t>
              </a:r>
            </a:p>
            <a:p>
              <a:pPr fontAlgn="auto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Enthusiastic Execution</a:t>
              </a:r>
              <a:endParaRPr kumimoji="0" lang="ko-KR" altLang="en-US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fontAlgn="auto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dirty="0" smtClean="0">
                  <a:solidFill>
                    <a:srgbClr val="FFFFFF">
                      <a:lumMod val="60000"/>
                      <a:lumOff val="40000"/>
                    </a:srgbClr>
                  </a:solidFill>
                  <a:latin typeface="HY헤드라인M" pitchFamily="18" charset="-127"/>
                  <a:ea typeface="HY헤드라인M" pitchFamily="18" charset="-127"/>
                </a:rPr>
                <a:t>Setting Priorities</a:t>
              </a:r>
              <a:endParaRPr kumimoji="0" lang="ko-KR" altLang="en-US" dirty="0">
                <a:solidFill>
                  <a:srgbClr val="FFFFFF">
                    <a:lumMod val="60000"/>
                    <a:lumOff val="40000"/>
                  </a:srgbClr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12" name="Group 34"/>
            <p:cNvGrpSpPr>
              <a:grpSpLocks/>
            </p:cNvGrpSpPr>
            <p:nvPr/>
          </p:nvGrpSpPr>
          <p:grpSpPr bwMode="auto">
            <a:xfrm>
              <a:off x="3140" y="3452"/>
              <a:ext cx="410" cy="411"/>
              <a:chOff x="3230" y="3593"/>
              <a:chExt cx="410" cy="411"/>
            </a:xfrm>
          </p:grpSpPr>
          <p:sp>
            <p:nvSpPr>
              <p:cNvPr id="1169443" name="Oval 35"/>
              <p:cNvSpPr>
                <a:spLocks noChangeArrowheads="1"/>
              </p:cNvSpPr>
              <p:nvPr/>
            </p:nvSpPr>
            <p:spPr bwMode="auto">
              <a:xfrm>
                <a:off x="3230" y="3594"/>
                <a:ext cx="410" cy="410"/>
              </a:xfrm>
              <a:prstGeom prst="ellipse">
                <a:avLst/>
              </a:prstGeom>
              <a:gradFill rotWithShape="1">
                <a:gsLst>
                  <a:gs pos="0">
                    <a:srgbClr val="DDDDDD">
                      <a:gamma/>
                      <a:shade val="57647"/>
                      <a:invGamma/>
                    </a:srgbClr>
                  </a:gs>
                  <a:gs pos="100000">
                    <a:srgbClr val="DDDDDD"/>
                  </a:gs>
                </a:gsLst>
                <a:lin ang="5400000" scaled="1"/>
              </a:gradFill>
              <a:ln w="9525">
                <a:solidFill>
                  <a:srgbClr val="B2B2B2"/>
                </a:solidFill>
                <a:round/>
                <a:headEnd/>
                <a:tailEnd/>
              </a:ln>
              <a:effectLst>
                <a:outerShdw dist="45791" dir="3378596" algn="ctr" rotWithShape="0">
                  <a:srgbClr val="080808">
                    <a:alpha val="39999"/>
                  </a:srgbClr>
                </a:out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169444" name="Oval 36"/>
              <p:cNvSpPr>
                <a:spLocks noChangeArrowheads="1"/>
              </p:cNvSpPr>
              <p:nvPr/>
            </p:nvSpPr>
            <p:spPr bwMode="auto">
              <a:xfrm>
                <a:off x="3275" y="3601"/>
                <a:ext cx="320" cy="260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70000"/>
                    </a:schemeClr>
                  </a:gs>
                  <a:gs pos="100000">
                    <a:schemeClr val="bg1">
                      <a:gamma/>
                      <a:shade val="81961"/>
                      <a:invGamma/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pic>
            <p:nvPicPr>
              <p:cNvPr id="1169445" name="Picture 37" descr="009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contrast="-12000"/>
              </a:blip>
              <a:srcRect/>
              <a:stretch>
                <a:fillRect/>
              </a:stretch>
            </p:blipFill>
            <p:spPr bwMode="auto">
              <a:xfrm>
                <a:off x="3309" y="3701"/>
                <a:ext cx="244" cy="196"/>
              </a:xfrm>
              <a:prstGeom prst="rect">
                <a:avLst/>
              </a:prstGeom>
              <a:noFill/>
            </p:spPr>
          </p:pic>
          <p:sp>
            <p:nvSpPr>
              <p:cNvPr id="1169446" name="Oval 38"/>
              <p:cNvSpPr>
                <a:spLocks noChangeArrowheads="1"/>
              </p:cNvSpPr>
              <p:nvPr/>
            </p:nvSpPr>
            <p:spPr bwMode="auto">
              <a:xfrm>
                <a:off x="3230" y="3593"/>
                <a:ext cx="410" cy="410"/>
              </a:xfrm>
              <a:prstGeom prst="ellipse">
                <a:avLst/>
              </a:prstGeom>
              <a:gradFill rotWithShape="1">
                <a:gsLst>
                  <a:gs pos="0">
                    <a:srgbClr val="011965"/>
                  </a:gs>
                  <a:gs pos="100000">
                    <a:srgbClr val="31A2CF"/>
                  </a:gs>
                </a:gsLst>
                <a:lin ang="5400000" scaled="1"/>
              </a:gradFill>
              <a:ln w="9525" algn="ctr">
                <a:solidFill>
                  <a:srgbClr val="B2B2B2"/>
                </a:solidFill>
                <a:round/>
                <a:headEnd/>
                <a:tailEnd/>
              </a:ln>
              <a:effectLst>
                <a:outerShdw dist="45791" dir="3378596" algn="ctr" rotWithShape="0">
                  <a:srgbClr val="080808">
                    <a:alpha val="39999"/>
                  </a:srgbClr>
                </a:out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169447" name="Oval 39"/>
              <p:cNvSpPr>
                <a:spLocks noChangeArrowheads="1"/>
              </p:cNvSpPr>
              <p:nvPr/>
            </p:nvSpPr>
            <p:spPr bwMode="auto">
              <a:xfrm>
                <a:off x="3275" y="3601"/>
                <a:ext cx="320" cy="260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70000"/>
                    </a:schemeClr>
                  </a:gs>
                  <a:gs pos="100000">
                    <a:schemeClr val="bg1">
                      <a:gamma/>
                      <a:shade val="81961"/>
                      <a:invGamma/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169448" name="Text Box 40"/>
              <p:cNvSpPr txBox="1">
                <a:spLocks noChangeArrowheads="1"/>
              </p:cNvSpPr>
              <p:nvPr/>
            </p:nvSpPr>
            <p:spPr bwMode="auto">
              <a:xfrm>
                <a:off x="3294" y="3594"/>
                <a:ext cx="276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135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ko-KR" sz="3600" b="1">
                    <a:solidFill>
                      <a:srgbClr val="FFFF00"/>
                    </a:solidFill>
                    <a:latin typeface="Arial" pitchFamily="34" charset="0"/>
                    <a:ea typeface="HY헤드라인M" pitchFamily="18" charset="-127"/>
                  </a:rPr>
                  <a:t>3</a:t>
                </a:r>
              </a:p>
            </p:txBody>
          </p:sp>
        </p:grpSp>
      </p:grpSp>
      <p:grpSp>
        <p:nvGrpSpPr>
          <p:cNvPr id="13" name="Group 41"/>
          <p:cNvGrpSpPr>
            <a:grpSpLocks/>
          </p:cNvGrpSpPr>
          <p:nvPr/>
        </p:nvGrpSpPr>
        <p:grpSpPr bwMode="auto">
          <a:xfrm>
            <a:off x="1363630" y="4503731"/>
            <a:ext cx="3252794" cy="857250"/>
            <a:chOff x="485" y="3330"/>
            <a:chExt cx="2049" cy="540"/>
          </a:xfrm>
        </p:grpSpPr>
        <p:grpSp>
          <p:nvGrpSpPr>
            <p:cNvPr id="14" name="Group 42"/>
            <p:cNvGrpSpPr>
              <a:grpSpLocks/>
            </p:cNvGrpSpPr>
            <p:nvPr/>
          </p:nvGrpSpPr>
          <p:grpSpPr bwMode="auto">
            <a:xfrm>
              <a:off x="703" y="3330"/>
              <a:ext cx="1358" cy="540"/>
              <a:chOff x="310" y="2115"/>
              <a:chExt cx="816" cy="499"/>
            </a:xfrm>
          </p:grpSpPr>
          <p:sp>
            <p:nvSpPr>
              <p:cNvPr id="1169451" name="AutoShape 43"/>
              <p:cNvSpPr>
                <a:spLocks noChangeArrowheads="1"/>
              </p:cNvSpPr>
              <p:nvPr/>
            </p:nvSpPr>
            <p:spPr bwMode="auto">
              <a:xfrm>
                <a:off x="310" y="2115"/>
                <a:ext cx="816" cy="499"/>
              </a:xfrm>
              <a:prstGeom prst="roundRect">
                <a:avLst>
                  <a:gd name="adj" fmla="val 28167"/>
                </a:avLst>
              </a:prstGeom>
              <a:gradFill rotWithShape="1">
                <a:gsLst>
                  <a:gs pos="0">
                    <a:srgbClr val="4D4D4D"/>
                  </a:gs>
                  <a:gs pos="100000">
                    <a:schemeClr val="bg1"/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>
                <a:prstShdw prst="shdw17" dist="35921" dir="2700000">
                  <a:schemeClr val="tx2">
                    <a:alpha val="50000"/>
                  </a:schemeClr>
                </a:prst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169452" name="AutoShape 44"/>
              <p:cNvSpPr>
                <a:spLocks noChangeArrowheads="1"/>
              </p:cNvSpPr>
              <p:nvPr/>
            </p:nvSpPr>
            <p:spPr bwMode="auto">
              <a:xfrm>
                <a:off x="336" y="2120"/>
                <a:ext cx="764" cy="22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bg1">
                      <a:alpha val="73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</p:grpSp>
        <p:sp>
          <p:nvSpPr>
            <p:cNvPr id="1169453" name="Text Box 45"/>
            <p:cNvSpPr txBox="1">
              <a:spLocks noChangeArrowheads="1"/>
            </p:cNvSpPr>
            <p:nvPr/>
          </p:nvSpPr>
          <p:spPr bwMode="auto">
            <a:xfrm>
              <a:off x="884" y="3347"/>
              <a:ext cx="1650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DDDDDD"/>
              </a:outerShdw>
            </a:effectLst>
          </p:spPr>
          <p:txBody>
            <a:bodyPr wrap="none" anchor="ctr">
              <a:spAutoFit/>
            </a:bodyPr>
            <a:lstStyle/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Core Competencies</a:t>
              </a:r>
              <a:endParaRPr kumimoji="0" lang="ko-KR" altLang="en-US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dirty="0" smtClean="0">
                  <a:solidFill>
                    <a:srgbClr val="FFFFFF">
                      <a:lumMod val="60000"/>
                      <a:lumOff val="40000"/>
                    </a:srgbClr>
                  </a:solidFill>
                  <a:latin typeface="HY헤드라인M" pitchFamily="18" charset="-127"/>
                  <a:ea typeface="HY헤드라인M" pitchFamily="18" charset="-127"/>
                </a:rPr>
                <a:t>Expert, 3C</a:t>
              </a:r>
              <a:endParaRPr kumimoji="0" lang="ko-KR" altLang="en-US" dirty="0">
                <a:solidFill>
                  <a:srgbClr val="FFFFFF">
                    <a:lumMod val="60000"/>
                    <a:lumOff val="40000"/>
                  </a:srgbClr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15" name="Group 46"/>
            <p:cNvGrpSpPr>
              <a:grpSpLocks/>
            </p:cNvGrpSpPr>
            <p:nvPr/>
          </p:nvGrpSpPr>
          <p:grpSpPr bwMode="auto">
            <a:xfrm>
              <a:off x="485" y="3379"/>
              <a:ext cx="410" cy="410"/>
              <a:chOff x="1711" y="3700"/>
              <a:chExt cx="410" cy="410"/>
            </a:xfrm>
          </p:grpSpPr>
          <p:grpSp>
            <p:nvGrpSpPr>
              <p:cNvPr id="16" name="Group 47"/>
              <p:cNvGrpSpPr>
                <a:grpSpLocks/>
              </p:cNvGrpSpPr>
              <p:nvPr/>
            </p:nvGrpSpPr>
            <p:grpSpPr bwMode="auto">
              <a:xfrm>
                <a:off x="1711" y="3700"/>
                <a:ext cx="410" cy="410"/>
                <a:chOff x="1020" y="3339"/>
                <a:chExt cx="516" cy="516"/>
              </a:xfrm>
            </p:grpSpPr>
            <p:sp>
              <p:nvSpPr>
                <p:cNvPr id="1169456" name="Oval 48"/>
                <p:cNvSpPr>
                  <a:spLocks noChangeArrowheads="1"/>
                </p:cNvSpPr>
                <p:nvPr/>
              </p:nvSpPr>
              <p:spPr bwMode="auto">
                <a:xfrm>
                  <a:off x="1020" y="3339"/>
                  <a:ext cx="51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DDDDD">
                        <a:gamma/>
                        <a:shade val="57647"/>
                        <a:invGamma/>
                      </a:srgbClr>
                    </a:gs>
                    <a:gs pos="100000">
                      <a:srgbClr val="DDDDDD"/>
                    </a:gs>
                  </a:gsLst>
                  <a:lin ang="5400000" scaled="1"/>
                </a:gradFill>
                <a:ln w="9525">
                  <a:solidFill>
                    <a:srgbClr val="B2B2B2"/>
                  </a:solidFill>
                  <a:round/>
                  <a:headEnd/>
                  <a:tailEnd/>
                </a:ln>
                <a:effectLst>
                  <a:outerShdw dist="45791" dir="3378596" algn="ctr" rotWithShape="0">
                    <a:srgbClr val="080808">
                      <a:alpha val="39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 sz="1800">
                    <a:solidFill>
                      <a:srgbClr val="FFFFFF"/>
                    </a:solidFill>
                    <a:latin typeface="굴림"/>
                    <a:ea typeface="굴림"/>
                  </a:endParaRPr>
                </a:p>
              </p:txBody>
            </p:sp>
            <p:sp>
              <p:nvSpPr>
                <p:cNvPr id="1169457" name="Oval 49"/>
                <p:cNvSpPr>
                  <a:spLocks noChangeArrowheads="1"/>
                </p:cNvSpPr>
                <p:nvPr/>
              </p:nvSpPr>
              <p:spPr bwMode="auto">
                <a:xfrm>
                  <a:off x="1077" y="3348"/>
                  <a:ext cx="402" cy="3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>
                        <a:alpha val="70000"/>
                      </a:schemeClr>
                    </a:gs>
                    <a:gs pos="100000">
                      <a:schemeClr val="bg1">
                        <a:gamma/>
                        <a:shade val="81961"/>
                        <a:invGamma/>
                        <a:alpha val="0"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 sz="1800">
                    <a:solidFill>
                      <a:srgbClr val="FFFFFF"/>
                    </a:solidFill>
                    <a:latin typeface="굴림"/>
                    <a:ea typeface="굴림"/>
                  </a:endParaRPr>
                </a:p>
              </p:txBody>
            </p:sp>
            <p:pic>
              <p:nvPicPr>
                <p:cNvPr id="1169458" name="Picture 50" descr="010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contrast="-12000"/>
                </a:blip>
                <a:srcRect/>
                <a:stretch>
                  <a:fillRect/>
                </a:stretch>
              </p:blipFill>
              <p:spPr bwMode="auto">
                <a:xfrm>
                  <a:off x="1074" y="3403"/>
                  <a:ext cx="414" cy="408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169459" name="Oval 51"/>
              <p:cNvSpPr>
                <a:spLocks noChangeArrowheads="1"/>
              </p:cNvSpPr>
              <p:nvPr/>
            </p:nvSpPr>
            <p:spPr bwMode="auto">
              <a:xfrm>
                <a:off x="1711" y="3700"/>
                <a:ext cx="410" cy="410"/>
              </a:xfrm>
              <a:prstGeom prst="ellipse">
                <a:avLst/>
              </a:prstGeom>
              <a:gradFill rotWithShape="1">
                <a:gsLst>
                  <a:gs pos="0">
                    <a:srgbClr val="005366"/>
                  </a:gs>
                  <a:gs pos="100000">
                    <a:srgbClr val="32CE87"/>
                  </a:gs>
                </a:gsLst>
                <a:lin ang="5400000" scaled="1"/>
              </a:gradFill>
              <a:ln w="9525">
                <a:solidFill>
                  <a:srgbClr val="B2B2B2"/>
                </a:solidFill>
                <a:round/>
                <a:headEnd/>
                <a:tailEnd/>
              </a:ln>
              <a:effectLst>
                <a:outerShdw dist="45791" dir="3378596" algn="ctr" rotWithShape="0">
                  <a:srgbClr val="080808">
                    <a:alpha val="39999"/>
                  </a:srgbClr>
                </a:out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169460" name="Oval 52"/>
              <p:cNvSpPr>
                <a:spLocks noChangeArrowheads="1"/>
              </p:cNvSpPr>
              <p:nvPr/>
            </p:nvSpPr>
            <p:spPr bwMode="auto">
              <a:xfrm>
                <a:off x="1756" y="3707"/>
                <a:ext cx="320" cy="260"/>
              </a:xfrm>
              <a:prstGeom prst="ellipse">
                <a:avLst/>
              </a:prstGeom>
              <a:gradFill rotWithShape="1">
                <a:gsLst>
                  <a:gs pos="0">
                    <a:schemeClr val="bg1">
                      <a:alpha val="70000"/>
                    </a:schemeClr>
                  </a:gs>
                  <a:gs pos="100000">
                    <a:schemeClr val="bg1">
                      <a:gamma/>
                      <a:shade val="81961"/>
                      <a:invGamma/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169461" name="Text Box 53"/>
              <p:cNvSpPr txBox="1">
                <a:spLocks noChangeArrowheads="1"/>
              </p:cNvSpPr>
              <p:nvPr/>
            </p:nvSpPr>
            <p:spPr bwMode="auto">
              <a:xfrm>
                <a:off x="1779" y="3702"/>
                <a:ext cx="276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135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ko-KR" sz="3600" b="1">
                    <a:solidFill>
                      <a:srgbClr val="FFFF00"/>
                    </a:solidFill>
                    <a:latin typeface="Arial" pitchFamily="34" charset="0"/>
                    <a:ea typeface="HY헤드라인M" pitchFamily="18" charset="-127"/>
                  </a:rPr>
                  <a:t>2</a:t>
                </a:r>
              </a:p>
            </p:txBody>
          </p:sp>
        </p:grpSp>
      </p:grpSp>
      <p:grpSp>
        <p:nvGrpSpPr>
          <p:cNvPr id="17" name="그룹 16"/>
          <p:cNvGrpSpPr/>
          <p:nvPr/>
        </p:nvGrpSpPr>
        <p:grpSpPr>
          <a:xfrm>
            <a:off x="2771800" y="1032323"/>
            <a:ext cx="3524462" cy="3028950"/>
            <a:chOff x="2771800" y="1032323"/>
            <a:chExt cx="3524462" cy="3028950"/>
          </a:xfrm>
        </p:grpSpPr>
        <p:grpSp>
          <p:nvGrpSpPr>
            <p:cNvPr id="93" name="Group 6"/>
            <p:cNvGrpSpPr>
              <a:grpSpLocks/>
            </p:cNvGrpSpPr>
            <p:nvPr/>
          </p:nvGrpSpPr>
          <p:grpSpPr bwMode="auto">
            <a:xfrm>
              <a:off x="2862928" y="1032323"/>
              <a:ext cx="3095625" cy="3024188"/>
              <a:chOff x="4967" y="3158"/>
              <a:chExt cx="1950" cy="1905"/>
            </a:xfrm>
          </p:grpSpPr>
          <p:sp>
            <p:nvSpPr>
              <p:cNvPr id="94" name="Oval 7"/>
              <p:cNvSpPr>
                <a:spLocks noChangeArrowheads="1"/>
              </p:cNvSpPr>
              <p:nvPr/>
            </p:nvSpPr>
            <p:spPr bwMode="auto">
              <a:xfrm>
                <a:off x="4967" y="3158"/>
                <a:ext cx="1950" cy="1905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600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95" name="Rectangle 8"/>
              <p:cNvSpPr>
                <a:spLocks noChangeArrowheads="1"/>
              </p:cNvSpPr>
              <p:nvPr/>
            </p:nvSpPr>
            <p:spPr bwMode="auto">
              <a:xfrm>
                <a:off x="5235" y="3435"/>
                <a:ext cx="1421" cy="1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ko-KR" altLang="en-US" sz="80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굴림"/>
                    <a:ea typeface="굴림"/>
                  </a:rPr>
                  <a:t>目標</a:t>
                </a:r>
              </a:p>
              <a:p>
                <a:pPr algn="ctr" fontAlgn="auto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ko-KR" sz="48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굴림"/>
                    <a:ea typeface="굴림"/>
                  </a:rPr>
                  <a:t>Dream</a:t>
                </a:r>
              </a:p>
            </p:txBody>
          </p:sp>
        </p:grpSp>
        <p:sp>
          <p:nvSpPr>
            <p:cNvPr id="96" name="Oval 2"/>
            <p:cNvSpPr>
              <a:spLocks noChangeArrowheads="1"/>
            </p:cNvSpPr>
            <p:nvPr/>
          </p:nvSpPr>
          <p:spPr bwMode="auto">
            <a:xfrm>
              <a:off x="2857488" y="1037086"/>
              <a:ext cx="3095625" cy="3024187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ko-KR" sz="1400">
                <a:solidFill>
                  <a:srgbClr val="FFFFFF"/>
                </a:solidFill>
                <a:latin typeface="굴림"/>
                <a:ea typeface="굴림"/>
              </a:endParaRPr>
            </a:p>
          </p:txBody>
        </p:sp>
        <p:sp>
          <p:nvSpPr>
            <p:cNvPr id="97" name="Rectangle 3"/>
            <p:cNvSpPr>
              <a:spLocks noChangeArrowheads="1"/>
            </p:cNvSpPr>
            <p:nvPr/>
          </p:nvSpPr>
          <p:spPr bwMode="auto">
            <a:xfrm>
              <a:off x="3658952" y="2276681"/>
              <a:ext cx="1417376" cy="1600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9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굴림"/>
                  <a:ea typeface="굴림"/>
                </a:rPr>
                <a:t>誠</a:t>
              </a:r>
            </a:p>
          </p:txBody>
        </p:sp>
        <p:grpSp>
          <p:nvGrpSpPr>
            <p:cNvPr id="98" name="Group 104"/>
            <p:cNvGrpSpPr>
              <a:grpSpLocks/>
            </p:cNvGrpSpPr>
            <p:nvPr/>
          </p:nvGrpSpPr>
          <p:grpSpPr bwMode="auto">
            <a:xfrm>
              <a:off x="3297923" y="1390854"/>
              <a:ext cx="2174875" cy="1073150"/>
              <a:chOff x="1990" y="1495"/>
              <a:chExt cx="1370" cy="676"/>
            </a:xfrm>
          </p:grpSpPr>
          <p:sp>
            <p:nvSpPr>
              <p:cNvPr id="99" name="Rectangle 4"/>
              <p:cNvSpPr>
                <a:spLocks noChangeArrowheads="1"/>
              </p:cNvSpPr>
              <p:nvPr/>
            </p:nvSpPr>
            <p:spPr bwMode="auto">
              <a:xfrm>
                <a:off x="1990" y="1544"/>
                <a:ext cx="1370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ko-KR" altLang="en-US" sz="48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굴림"/>
                    <a:ea typeface="굴림"/>
                  </a:rPr>
                  <a:t>言 </a:t>
                </a:r>
                <a:r>
                  <a:rPr kumimoji="0" lang="en-US" altLang="ko-KR" sz="48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굴림"/>
                    <a:ea typeface="굴림"/>
                  </a:rPr>
                  <a:t>+ </a:t>
                </a:r>
                <a:r>
                  <a:rPr kumimoji="0" lang="ko-KR" altLang="en-US" sz="48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굴림"/>
                    <a:ea typeface="굴림"/>
                  </a:rPr>
                  <a:t>成</a:t>
                </a:r>
              </a:p>
            </p:txBody>
          </p:sp>
          <p:sp>
            <p:nvSpPr>
              <p:cNvPr id="100" name="AutoShape 102"/>
              <p:cNvSpPr>
                <a:spLocks noChangeArrowheads="1"/>
              </p:cNvSpPr>
              <p:nvPr/>
            </p:nvSpPr>
            <p:spPr bwMode="auto">
              <a:xfrm rot="16200000" flipH="1">
                <a:off x="2589" y="1132"/>
                <a:ext cx="136" cy="862"/>
              </a:xfrm>
              <a:prstGeom prst="curvedRightArrow">
                <a:avLst>
                  <a:gd name="adj1" fmla="val 126765"/>
                  <a:gd name="adj2" fmla="val 253529"/>
                  <a:gd name="adj3" fmla="val 33333"/>
                </a:avLst>
              </a:prstGeom>
              <a:solidFill>
                <a:srgbClr val="9900CC"/>
              </a:solidFill>
              <a:ln w="9525">
                <a:solidFill>
                  <a:srgbClr val="9900CC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600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01" name="AutoShape 103"/>
              <p:cNvSpPr>
                <a:spLocks noChangeArrowheads="1"/>
              </p:cNvSpPr>
              <p:nvPr/>
            </p:nvSpPr>
            <p:spPr bwMode="auto">
              <a:xfrm rot="16200000" flipV="1">
                <a:off x="2598" y="1672"/>
                <a:ext cx="136" cy="862"/>
              </a:xfrm>
              <a:prstGeom prst="curvedRightArrow">
                <a:avLst>
                  <a:gd name="adj1" fmla="val 126765"/>
                  <a:gd name="adj2" fmla="val 253529"/>
                  <a:gd name="adj3" fmla="val 33333"/>
                </a:avLst>
              </a:prstGeom>
              <a:solidFill>
                <a:srgbClr val="9900CC"/>
              </a:solidFill>
              <a:ln w="9525">
                <a:solidFill>
                  <a:srgbClr val="9900CC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600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</p:grpSp>
        <p:grpSp>
          <p:nvGrpSpPr>
            <p:cNvPr id="102" name="Group 11"/>
            <p:cNvGrpSpPr>
              <a:grpSpLocks/>
            </p:cNvGrpSpPr>
            <p:nvPr/>
          </p:nvGrpSpPr>
          <p:grpSpPr bwMode="auto">
            <a:xfrm>
              <a:off x="2903547" y="1120065"/>
              <a:ext cx="3025775" cy="2879725"/>
              <a:chOff x="5919" y="2115"/>
              <a:chExt cx="1906" cy="1814"/>
            </a:xfrm>
          </p:grpSpPr>
          <p:sp>
            <p:nvSpPr>
              <p:cNvPr id="118" name="Oval 14"/>
              <p:cNvSpPr>
                <a:spLocks noChangeArrowheads="1"/>
              </p:cNvSpPr>
              <p:nvPr/>
            </p:nvSpPr>
            <p:spPr bwMode="auto">
              <a:xfrm>
                <a:off x="5919" y="2115"/>
                <a:ext cx="1906" cy="1814"/>
              </a:xfrm>
              <a:prstGeom prst="ellipse">
                <a:avLst/>
              </a:prstGeom>
              <a:solidFill>
                <a:srgbClr val="669900"/>
              </a:solidFill>
              <a:ln w="57150">
                <a:solidFill>
                  <a:srgbClr val="CC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600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grpSp>
            <p:nvGrpSpPr>
              <p:cNvPr id="105" name="Group 21"/>
              <p:cNvGrpSpPr>
                <a:grpSpLocks/>
              </p:cNvGrpSpPr>
              <p:nvPr/>
            </p:nvGrpSpPr>
            <p:grpSpPr bwMode="auto">
              <a:xfrm>
                <a:off x="6271" y="2460"/>
                <a:ext cx="1191" cy="1143"/>
                <a:chOff x="3970" y="1761"/>
                <a:chExt cx="991" cy="972"/>
              </a:xfrm>
            </p:grpSpPr>
            <p:sp>
              <p:nvSpPr>
                <p:cNvPr id="109" name="Oval 22"/>
                <p:cNvSpPr>
                  <a:spLocks noChangeArrowheads="1"/>
                </p:cNvSpPr>
                <p:nvPr/>
              </p:nvSpPr>
              <p:spPr bwMode="auto">
                <a:xfrm>
                  <a:off x="3970" y="1761"/>
                  <a:ext cx="991" cy="972"/>
                </a:xfrm>
                <a:prstGeom prst="ellipse">
                  <a:avLst/>
                </a:prstGeom>
                <a:solidFill>
                  <a:srgbClr val="663300"/>
                </a:solidFill>
                <a:ln w="38100">
                  <a:solidFill>
                    <a:srgbClr val="CCFF66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 sz="1600">
                    <a:solidFill>
                      <a:srgbClr val="FFFFFF"/>
                    </a:solidFill>
                    <a:latin typeface="굴림"/>
                    <a:ea typeface="굴림"/>
                  </a:endParaRPr>
                </a:p>
              </p:txBody>
            </p:sp>
            <p:sp>
              <p:nvSpPr>
                <p:cNvPr id="110" name="WordArt 23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192" y="1848"/>
                  <a:ext cx="586" cy="239"/>
                </a:xfrm>
                <a:prstGeom prst="rect">
                  <a:avLst/>
                </a:prstGeom>
              </p:spPr>
              <p:txBody>
                <a:bodyPr wrap="none" fromWordArt="1">
                  <a:prstTxWarp prst="textCanUp">
                    <a:avLst>
                      <a:gd name="adj" fmla="val 66667"/>
                    </a:avLst>
                  </a:prstTxWarp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kumimoji="0" lang="en-US" altLang="ko-KR" sz="2800" kern="10" dirty="0" smtClean="0">
                      <a:ln w="9525">
                        <a:noFill/>
                        <a:round/>
                        <a:headEnd/>
                        <a:tailEnd/>
                      </a:ln>
                      <a:gradFill rotWithShape="0">
                        <a:gsLst>
                          <a:gs pos="0">
                            <a:srgbClr val="FFFF00"/>
                          </a:gs>
                          <a:gs pos="100000">
                            <a:srgbClr val="FF9933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atin typeface="HY헤드라인M"/>
                      <a:ea typeface="HY헤드라인M"/>
                    </a:rPr>
                    <a:t>True Parents</a:t>
                  </a:r>
                  <a:endParaRPr kumimoji="0" lang="ko-KR" altLang="en-US" sz="2800" kern="10" dirty="0">
                    <a:ln w="9525">
                      <a:noFill/>
                      <a:round/>
                      <a:headEnd/>
                      <a:tailEnd/>
                    </a:ln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rgbClr val="FF9933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atin typeface="HY헤드라인M"/>
                    <a:ea typeface="HY헤드라인M"/>
                  </a:endParaRPr>
                </a:p>
              </p:txBody>
            </p:sp>
            <p:sp>
              <p:nvSpPr>
                <p:cNvPr id="111" name="WordArt 24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225" y="2447"/>
                  <a:ext cx="551" cy="191"/>
                </a:xfrm>
                <a:prstGeom prst="rect">
                  <a:avLst/>
                </a:prstGeom>
              </p:spPr>
              <p:txBody>
                <a:bodyPr wrap="none" fromWordArt="1">
                  <a:prstTxWarp prst="textCanDown">
                    <a:avLst>
                      <a:gd name="adj" fmla="val 33333"/>
                    </a:avLst>
                  </a:prstTxWarp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kumimoji="0" lang="en-US" altLang="ko-KR" sz="2800" kern="10" dirty="0" smtClean="0">
                      <a:ln w="9525">
                        <a:noFill/>
                        <a:round/>
                        <a:headEnd/>
                        <a:tailEnd/>
                      </a:ln>
                      <a:gradFill rotWithShape="0">
                        <a:gsLst>
                          <a:gs pos="0">
                            <a:srgbClr val="FFFF00">
                              <a:alpha val="70000"/>
                            </a:srgbClr>
                          </a:gs>
                          <a:gs pos="100000">
                            <a:srgbClr val="FF9933"/>
                          </a:gs>
                        </a:gsLst>
                        <a:path path="rect">
                          <a:fillToRect l="50000" t="50000" r="50000" b="50000"/>
                        </a:path>
                      </a:gradFill>
                      <a:latin typeface="HY헤드라인M"/>
                      <a:ea typeface="HY헤드라인M"/>
                    </a:rPr>
                    <a:t>CIG</a:t>
                  </a:r>
                  <a:endParaRPr kumimoji="0" lang="ko-KR" altLang="en-US" sz="2800" kern="10" dirty="0">
                    <a:ln w="9525">
                      <a:noFill/>
                      <a:round/>
                      <a:headEnd/>
                      <a:tailEnd/>
                    </a:ln>
                    <a:gradFill rotWithShape="0">
                      <a:gsLst>
                        <a:gs pos="0">
                          <a:srgbClr val="FFFF00">
                            <a:alpha val="70000"/>
                          </a:srgbClr>
                        </a:gs>
                        <a:gs pos="100000">
                          <a:srgbClr val="FF9933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atin typeface="HY헤드라인M"/>
                    <a:ea typeface="HY헤드라인M"/>
                  </a:endParaRPr>
                </a:p>
              </p:txBody>
            </p:sp>
          </p:grpSp>
          <p:grpSp>
            <p:nvGrpSpPr>
              <p:cNvPr id="106" name="Group 25"/>
              <p:cNvGrpSpPr>
                <a:grpSpLocks/>
              </p:cNvGrpSpPr>
              <p:nvPr/>
            </p:nvGrpSpPr>
            <p:grpSpPr bwMode="auto">
              <a:xfrm>
                <a:off x="6626" y="2822"/>
                <a:ext cx="581" cy="427"/>
                <a:chOff x="2589" y="2133"/>
                <a:chExt cx="581" cy="427"/>
              </a:xfrm>
            </p:grpSpPr>
            <p:sp>
              <p:nvSpPr>
                <p:cNvPr id="107" name="Oval 26"/>
                <p:cNvSpPr>
                  <a:spLocks noChangeArrowheads="1"/>
                </p:cNvSpPr>
                <p:nvPr/>
              </p:nvSpPr>
              <p:spPr bwMode="auto">
                <a:xfrm>
                  <a:off x="2589" y="2133"/>
                  <a:ext cx="479" cy="42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>
                        <a:alpha val="41000"/>
                      </a:schemeClr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38100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ko-KR" altLang="en-US" sz="1600">
                    <a:solidFill>
                      <a:srgbClr val="FFFFFF"/>
                    </a:solidFill>
                    <a:latin typeface="굴림"/>
                    <a:ea typeface="굴림"/>
                  </a:endParaRPr>
                </a:p>
              </p:txBody>
            </p:sp>
            <p:sp>
              <p:nvSpPr>
                <p:cNvPr id="108" name="Rectangle 27"/>
                <p:cNvSpPr>
                  <a:spLocks noChangeArrowheads="1"/>
                </p:cNvSpPr>
                <p:nvPr/>
              </p:nvSpPr>
              <p:spPr bwMode="auto">
                <a:xfrm>
                  <a:off x="2646" y="2166"/>
                  <a:ext cx="524" cy="36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fontAlgn="auto" latinLnBrk="0" hangingPunct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kumimoji="0" lang="en-US" altLang="ko-KR" sz="3200" b="1" dirty="0" smtClean="0">
                      <a:solidFill>
                        <a:srgbClr val="FFFF00"/>
                      </a:solidFill>
                      <a:latin typeface="Impact" pitchFamily="34" charset="0"/>
                      <a:ea typeface="HY헤드라인M" pitchFamily="18" charset="-127"/>
                    </a:rPr>
                    <a:t>God</a:t>
                  </a:r>
                  <a:endParaRPr kumimoji="0" lang="ko-KR" altLang="en-US" sz="3200" b="1" dirty="0">
                    <a:solidFill>
                      <a:srgbClr val="FFFF00"/>
                    </a:solidFill>
                    <a:latin typeface="Impact" pitchFamily="34" charset="0"/>
                    <a:ea typeface="HY헤드라인M" pitchFamily="18" charset="-127"/>
                  </a:endParaRPr>
                </a:p>
              </p:txBody>
            </p:sp>
          </p:grpSp>
        </p:grpSp>
        <p:grpSp>
          <p:nvGrpSpPr>
            <p:cNvPr id="119" name="그룹 118"/>
            <p:cNvGrpSpPr/>
            <p:nvPr/>
          </p:nvGrpSpPr>
          <p:grpSpPr>
            <a:xfrm>
              <a:off x="2771800" y="1214756"/>
              <a:ext cx="3524462" cy="2635525"/>
              <a:chOff x="2771800" y="1909186"/>
              <a:chExt cx="3524462" cy="2635525"/>
            </a:xfrm>
          </p:grpSpPr>
          <p:sp>
            <p:nvSpPr>
              <p:cNvPr id="83" name="직사각형 82"/>
              <p:cNvSpPr/>
              <p:nvPr/>
            </p:nvSpPr>
            <p:spPr>
              <a:xfrm>
                <a:off x="3915538" y="1909186"/>
                <a:ext cx="9957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ko-KR" sz="1800" b="1" dirty="0" smtClean="0">
                    <a:solidFill>
                      <a:srgbClr val="FFFFFF">
                        <a:lumMod val="60000"/>
                        <a:lumOff val="40000"/>
                      </a:srgbClr>
                    </a:solidFill>
                    <a:latin typeface="HY헤드라인M" pitchFamily="18" charset="-127"/>
                    <a:ea typeface="HY헤드라인M" pitchFamily="18" charset="-127"/>
                  </a:rPr>
                  <a:t>Mission</a:t>
                </a:r>
              </a:p>
            </p:txBody>
          </p:sp>
          <p:sp>
            <p:nvSpPr>
              <p:cNvPr id="84" name="직사각형 83"/>
              <p:cNvSpPr/>
              <p:nvPr/>
            </p:nvSpPr>
            <p:spPr>
              <a:xfrm>
                <a:off x="2771800" y="2816552"/>
                <a:ext cx="8338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ko-KR" sz="1800" b="1" dirty="0" smtClean="0">
                    <a:solidFill>
                      <a:srgbClr val="FFFFFF">
                        <a:lumMod val="60000"/>
                        <a:lumOff val="40000"/>
                      </a:srgbClr>
                    </a:solidFill>
                    <a:latin typeface="HY헤드라인M" pitchFamily="18" charset="-127"/>
                    <a:ea typeface="HY헤드라인M" pitchFamily="18" charset="-127"/>
                  </a:rPr>
                  <a:t>Vision</a:t>
                </a:r>
                <a:endParaRPr kumimoji="0" lang="ko-KR" altLang="en-US" sz="1800" b="1" dirty="0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87" name="직사각형 86"/>
              <p:cNvSpPr/>
              <p:nvPr/>
            </p:nvSpPr>
            <p:spPr>
              <a:xfrm>
                <a:off x="3357554" y="4000504"/>
                <a:ext cx="6543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ko-KR" sz="1800" b="1" dirty="0" smtClean="0">
                    <a:solidFill>
                      <a:srgbClr val="FFFFFF">
                        <a:lumMod val="60000"/>
                        <a:lumOff val="40000"/>
                      </a:srgbClr>
                    </a:solidFill>
                    <a:latin typeface="HY헤드라인M" pitchFamily="18" charset="-127"/>
                    <a:ea typeface="HY헤드라인M" pitchFamily="18" charset="-127"/>
                  </a:rPr>
                  <a:t>Goal</a:t>
                </a:r>
                <a:endParaRPr kumimoji="0" lang="ko-KR" altLang="en-US" sz="1800" b="1" dirty="0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88" name="직사각형 87"/>
              <p:cNvSpPr/>
              <p:nvPr/>
            </p:nvSpPr>
            <p:spPr>
              <a:xfrm>
                <a:off x="4716016" y="4014152"/>
                <a:ext cx="1098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ko-KR" sz="1800" b="1" dirty="0" smtClean="0">
                    <a:solidFill>
                      <a:srgbClr val="FFFFFF">
                        <a:lumMod val="60000"/>
                        <a:lumOff val="40000"/>
                      </a:srgbClr>
                    </a:solidFill>
                    <a:latin typeface="HY헤드라인M" pitchFamily="18" charset="-127"/>
                    <a:ea typeface="HY헤드라인M" pitchFamily="18" charset="-127"/>
                  </a:rPr>
                  <a:t>Strategy</a:t>
                </a:r>
                <a:endParaRPr kumimoji="0" lang="ko-KR" altLang="en-US" sz="1800" b="1" dirty="0">
                  <a:solidFill>
                    <a:srgbClr val="FFFFFF"/>
                  </a:solidFill>
                  <a:latin typeface="굴림"/>
                  <a:ea typeface="굴림"/>
                </a:endParaRPr>
              </a:p>
            </p:txBody>
          </p:sp>
          <p:sp>
            <p:nvSpPr>
              <p:cNvPr id="103" name="직사각형 102"/>
              <p:cNvSpPr/>
              <p:nvPr/>
            </p:nvSpPr>
            <p:spPr>
              <a:xfrm>
                <a:off x="5076056" y="2827002"/>
                <a:ext cx="12202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altLang="ko-KR" sz="1800" b="1" dirty="0" smtClean="0">
                    <a:solidFill>
                      <a:srgbClr val="FFFFFF">
                        <a:lumMod val="60000"/>
                        <a:lumOff val="40000"/>
                      </a:srgbClr>
                    </a:solidFill>
                    <a:latin typeface="HY헤드라인M" pitchFamily="18" charset="-127"/>
                    <a:ea typeface="HY헤드라인M" pitchFamily="18" charset="-127"/>
                  </a:rPr>
                  <a:t>Execution</a:t>
                </a:r>
              </a:p>
            </p:txBody>
          </p:sp>
          <p:sp>
            <p:nvSpPr>
              <p:cNvPr id="104" name="오른쪽 화살표 103"/>
              <p:cNvSpPr/>
              <p:nvPr/>
            </p:nvSpPr>
            <p:spPr bwMode="auto">
              <a:xfrm rot="7852647">
                <a:off x="3313737" y="2364225"/>
                <a:ext cx="383485" cy="248320"/>
              </a:xfrm>
              <a:prstGeom prst="rightArrow">
                <a:avLst/>
              </a:prstGeom>
              <a:solidFill>
                <a:schemeClr val="accent4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 sz="180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13" name="오른쪽 화살표 112"/>
              <p:cNvSpPr/>
              <p:nvPr/>
            </p:nvSpPr>
            <p:spPr bwMode="auto">
              <a:xfrm rot="2947353" flipH="1">
                <a:off x="5099687" y="2316629"/>
                <a:ext cx="383485" cy="248320"/>
              </a:xfrm>
              <a:prstGeom prst="rightArrow">
                <a:avLst/>
              </a:prstGeom>
              <a:solidFill>
                <a:schemeClr val="accent4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 sz="180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14" name="오른쪽 화살표 113"/>
              <p:cNvSpPr/>
              <p:nvPr/>
            </p:nvSpPr>
            <p:spPr bwMode="auto">
              <a:xfrm rot="14298420" flipH="1" flipV="1">
                <a:off x="3086439" y="3604656"/>
                <a:ext cx="383485" cy="248320"/>
              </a:xfrm>
              <a:prstGeom prst="rightArrow">
                <a:avLst/>
              </a:prstGeom>
              <a:solidFill>
                <a:schemeClr val="accent4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 sz="180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15" name="오른쪽 화살표 114"/>
              <p:cNvSpPr/>
              <p:nvPr/>
            </p:nvSpPr>
            <p:spPr bwMode="auto">
              <a:xfrm rot="10800000" flipH="1" flipV="1">
                <a:off x="4259953" y="4296391"/>
                <a:ext cx="383485" cy="248320"/>
              </a:xfrm>
              <a:prstGeom prst="rightArrow">
                <a:avLst/>
              </a:prstGeom>
              <a:solidFill>
                <a:schemeClr val="accent4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 sz="180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16" name="오른쪽 화살표 115"/>
              <p:cNvSpPr/>
              <p:nvPr/>
            </p:nvSpPr>
            <p:spPr bwMode="auto">
              <a:xfrm rot="7063866" flipH="1" flipV="1">
                <a:off x="5351440" y="3532334"/>
                <a:ext cx="383485" cy="248320"/>
              </a:xfrm>
              <a:prstGeom prst="rightArrow">
                <a:avLst/>
              </a:prstGeom>
              <a:solidFill>
                <a:schemeClr val="accent4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 sz="180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</p:grpSp>
      </p:grpSp>
      <p:sp>
        <p:nvSpPr>
          <p:cNvPr id="112" name="직사각형 111"/>
          <p:cNvSpPr/>
          <p:nvPr/>
        </p:nvSpPr>
        <p:spPr>
          <a:xfrm>
            <a:off x="796894" y="5805264"/>
            <a:ext cx="6809476" cy="646331"/>
          </a:xfrm>
          <a:prstGeom prst="rect">
            <a:avLst/>
          </a:prstGeom>
          <a:solidFill>
            <a:srgbClr val="80008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n-US" altLang="ko-KR" sz="36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Church Management Studies</a:t>
            </a:r>
            <a:endParaRPr lang="ko-KR" altLang="en-US" sz="3600" dirty="0"/>
          </a:p>
        </p:txBody>
      </p:sp>
      <p:sp>
        <p:nvSpPr>
          <p:cNvPr id="85" name="Text Box 140"/>
          <p:cNvSpPr txBox="1">
            <a:spLocks noChangeArrowheads="1"/>
          </p:cNvSpPr>
          <p:nvPr/>
        </p:nvSpPr>
        <p:spPr bwMode="auto">
          <a:xfrm>
            <a:off x="142876" y="0"/>
            <a:ext cx="9001124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Substantial CIG</a:t>
            </a:r>
            <a:r>
              <a:rPr kumimoji="0" lang="ko-KR" altLang="en-US" sz="36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36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(III)</a:t>
            </a:r>
            <a:r>
              <a:rPr lang="ko-KR" altLang="en-US" sz="36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36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kumimoji="0" lang="en-US" altLang="ko-KR" sz="24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Centered on </a:t>
            </a:r>
            <a:r>
              <a:rPr kumimoji="0" lang="en-US" altLang="ko-KR" sz="32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Management</a:t>
            </a:r>
            <a:r>
              <a:rPr kumimoji="0" lang="en-US" altLang="ko-KR" sz="28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Y헤드라인M" pitchFamily="18" charset="-127"/>
                <a:ea typeface="HY헤드라인M" pitchFamily="18" charset="-127"/>
              </a:rPr>
              <a:t> </a:t>
            </a:r>
            <a:endParaRPr kumimoji="0" lang="ko-KR" altLang="en-US" sz="36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2866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appiness_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04813"/>
            <a:ext cx="4321175" cy="2814637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08547" name="Picture 3" descr="happiness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414338"/>
            <a:ext cx="4103687" cy="281940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323528" y="195263"/>
            <a:ext cx="3906839" cy="400110"/>
          </a:xfrm>
          <a:prstGeom prst="rect">
            <a:avLst/>
          </a:prstGeom>
          <a:solidFill>
            <a:srgbClr val="0000FF">
              <a:alpha val="80000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Good Relationship with others</a:t>
            </a:r>
            <a:r>
              <a:rPr lang="ko-KR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5721977" y="123825"/>
            <a:ext cx="1705916" cy="400110"/>
          </a:xfrm>
          <a:prstGeom prst="rect">
            <a:avLst/>
          </a:prstGeom>
          <a:solidFill>
            <a:srgbClr val="0000FF">
              <a:alpha val="80000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Keep smiling</a:t>
            </a:r>
            <a:endParaRPr lang="ko-KR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08550" name="Picture 6" descr="happiness_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2175" y="3429000"/>
            <a:ext cx="3152775" cy="3355975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7921625" y="4003675"/>
            <a:ext cx="1170513" cy="1200329"/>
          </a:xfrm>
          <a:prstGeom prst="rect">
            <a:avLst/>
          </a:prstGeom>
          <a:solidFill>
            <a:srgbClr val="0000FF">
              <a:alpha val="80000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Have a</a:t>
            </a:r>
          </a:p>
          <a:p>
            <a:pPr>
              <a:lnSpc>
                <a:spcPct val="120000"/>
              </a:lnSpc>
              <a:defRPr/>
            </a:pP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childlike</a:t>
            </a:r>
          </a:p>
          <a:p>
            <a:pPr>
              <a:lnSpc>
                <a:spcPct val="120000"/>
              </a:lnSpc>
              <a:defRPr/>
            </a:pP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mind</a:t>
            </a:r>
            <a:r>
              <a:rPr lang="ko-KR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08552" name="Picture 8" descr="happiness_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313" y="3400425"/>
            <a:ext cx="3121025" cy="3357563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108553" name="Rectangle 9"/>
          <p:cNvSpPr>
            <a:spLocks noChangeArrowheads="1"/>
          </p:cNvSpPr>
          <p:nvPr/>
        </p:nvSpPr>
        <p:spPr bwMode="auto">
          <a:xfrm>
            <a:off x="179388" y="4076700"/>
            <a:ext cx="1055097" cy="1569660"/>
          </a:xfrm>
          <a:prstGeom prst="rect">
            <a:avLst/>
          </a:prstGeom>
          <a:solidFill>
            <a:srgbClr val="0000FF">
              <a:alpha val="80000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Be </a:t>
            </a:r>
          </a:p>
          <a:p>
            <a:pPr>
              <a:lnSpc>
                <a:spcPct val="120000"/>
              </a:lnSpc>
              <a:defRPr/>
            </a:pP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proud </a:t>
            </a:r>
          </a:p>
          <a:p>
            <a:pPr>
              <a:lnSpc>
                <a:spcPct val="120000"/>
              </a:lnSpc>
              <a:defRPr/>
            </a:pP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of </a:t>
            </a:r>
          </a:p>
          <a:p>
            <a:pPr>
              <a:lnSpc>
                <a:spcPct val="120000"/>
              </a:lnSpc>
              <a:defRPr/>
            </a:pP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myself</a:t>
            </a:r>
            <a:r>
              <a:rPr lang="ko-KR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4522" name="AutoShape 10"/>
          <p:cNvSpPr>
            <a:spLocks noChangeArrowheads="1"/>
          </p:cNvSpPr>
          <p:nvPr/>
        </p:nvSpPr>
        <p:spPr bwMode="auto">
          <a:xfrm>
            <a:off x="3841858" y="2636514"/>
            <a:ext cx="1393718" cy="1152525"/>
          </a:xfrm>
          <a:prstGeom prst="octagon">
            <a:avLst>
              <a:gd name="adj" fmla="val 29287"/>
            </a:avLst>
          </a:prstGeom>
          <a:solidFill>
            <a:srgbClr val="00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 sz="1800">
              <a:solidFill>
                <a:srgbClr val="FFFFCC"/>
              </a:solidFill>
            </a:endParaRPr>
          </a:p>
        </p:txBody>
      </p:sp>
      <p:sp>
        <p:nvSpPr>
          <p:cNvPr id="108555" name="Rectangle 11"/>
          <p:cNvSpPr>
            <a:spLocks noChangeArrowheads="1"/>
          </p:cNvSpPr>
          <p:nvPr/>
        </p:nvSpPr>
        <p:spPr bwMode="auto">
          <a:xfrm>
            <a:off x="3764407" y="2725407"/>
            <a:ext cx="159968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Mind</a:t>
            </a:r>
          </a:p>
          <a:p>
            <a:pPr algn="ctr">
              <a:defRPr/>
            </a:pPr>
            <a:r>
              <a:rPr lang="en-US" altLang="ko-K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Sub. CIG</a:t>
            </a:r>
            <a:endParaRPr lang="ko-KR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14477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8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8" grpId="0" animBg="1"/>
      <p:bldP spid="108549" grpId="0" animBg="1"/>
      <p:bldP spid="108551" grpId="0" animBg="1"/>
      <p:bldP spid="10855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ko-KR" altLang="en-US">
                <a:solidFill>
                  <a:srgbClr val="FFFFFF"/>
                </a:solidFill>
              </a:rPr>
              <a:t>2005.3.11</a:t>
            </a:r>
            <a:endParaRPr lang="en-US" altLang="ko-KR">
              <a:solidFill>
                <a:srgbClr val="FFFFFF"/>
              </a:solidFill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0113"/>
            <a:ext cx="8785225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9027" name="Picture 3" descr="본전성지 조감도배열도 수정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38" y="4581128"/>
            <a:ext cx="3052762" cy="2195513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129029" name="Rectangle 5"/>
          <p:cNvSpPr>
            <a:spLocks noChangeArrowheads="1"/>
          </p:cNvSpPr>
          <p:nvPr/>
        </p:nvSpPr>
        <p:spPr bwMode="auto">
          <a:xfrm>
            <a:off x="2444140" y="68025"/>
            <a:ext cx="58384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CGST </a:t>
            </a:r>
            <a:r>
              <a:rPr lang="en-US" altLang="ko-KR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For Substantial</a:t>
            </a:r>
            <a:r>
              <a:rPr lang="en-US" altLang="ko-KR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600" b="1" dirty="0" smtClean="0">
                <a:latin typeface="HY헤드라인M" pitchFamily="18" charset="-127"/>
                <a:ea typeface="HY헤드라인M" pitchFamily="18" charset="-127"/>
              </a:rPr>
              <a:t>CIG</a:t>
            </a:r>
            <a:endParaRPr lang="en-US" altLang="ko-KR" sz="3600" b="1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581128"/>
            <a:ext cx="3168352" cy="2176434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380648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8413" y="692150"/>
            <a:ext cx="5141912" cy="604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1267" name="Rectangle 3"/>
          <p:cNvSpPr>
            <a:spLocks noChangeArrowheads="1"/>
          </p:cNvSpPr>
          <p:nvPr/>
        </p:nvSpPr>
        <p:spPr bwMode="auto">
          <a:xfrm>
            <a:off x="3916363" y="3249613"/>
            <a:ext cx="5048250" cy="3436937"/>
          </a:xfrm>
          <a:prstGeom prst="rect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651268" name="Rectangle 4"/>
          <p:cNvSpPr>
            <a:spLocks noChangeArrowheads="1"/>
          </p:cNvSpPr>
          <p:nvPr/>
        </p:nvSpPr>
        <p:spPr bwMode="auto">
          <a:xfrm>
            <a:off x="71406" y="116632"/>
            <a:ext cx="374808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Life for Substantial CIG </a:t>
            </a:r>
            <a:r>
              <a:rPr lang="en-US" altLang="ko-K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Harmony, Consistency</a:t>
            </a:r>
            <a:endParaRPr lang="ko-KR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651269" name="Picture 5" descr="녹색 대리석"/>
          <p:cNvPicPr>
            <a:picLocks noChangeAspect="1" noChangeArrowheads="1"/>
          </p:cNvPicPr>
          <p:nvPr/>
        </p:nvPicPr>
        <p:blipFill>
          <a:blip r:embed="rId5" cstate="print"/>
          <a:srcRect l="11304"/>
          <a:stretch>
            <a:fillRect/>
          </a:stretch>
        </p:blipFill>
        <p:spPr bwMode="auto">
          <a:xfrm>
            <a:off x="323850" y="1630363"/>
            <a:ext cx="3240088" cy="279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51270" name="Rectangle 6"/>
          <p:cNvSpPr>
            <a:spLocks noChangeArrowheads="1"/>
          </p:cNvSpPr>
          <p:nvPr/>
        </p:nvSpPr>
        <p:spPr bwMode="auto">
          <a:xfrm>
            <a:off x="252413" y="4459288"/>
            <a:ext cx="3556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b="1" dirty="0" smtClean="0">
                <a:solidFill>
                  <a:srgbClr val="FFCC00"/>
                </a:solidFill>
                <a:latin typeface="HY헤드라인M" pitchFamily="18" charset="-127"/>
                <a:ea typeface="HY헤드라인M" pitchFamily="18" charset="-127"/>
              </a:rPr>
              <a:t>Double-faced Character : </a:t>
            </a:r>
          </a:p>
          <a:p>
            <a:pPr>
              <a:lnSpc>
                <a:spcPct val="120000"/>
              </a:lnSpc>
            </a:pPr>
            <a:r>
              <a:rPr lang="en-US" altLang="ko-KR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Mind</a:t>
            </a:r>
            <a:r>
              <a:rPr lang="ko-KR" altLang="en-US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en-US" altLang="ko-KR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vs</a:t>
            </a:r>
            <a:r>
              <a:rPr lang="en-US" altLang="ko-KR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en-US" altLang="ko-KR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Speech</a:t>
            </a:r>
            <a:endParaRPr lang="ko-KR" altLang="en-US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Speech</a:t>
            </a:r>
            <a:r>
              <a:rPr lang="ko-KR" altLang="en-US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en-US" altLang="ko-KR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vs</a:t>
            </a:r>
            <a:r>
              <a:rPr lang="en-US" altLang="ko-KR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en-US" altLang="ko-KR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Behavior</a:t>
            </a:r>
            <a:endParaRPr lang="ko-KR" altLang="en-US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Beginning</a:t>
            </a:r>
            <a:r>
              <a:rPr lang="ko-KR" altLang="en-US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en-US" altLang="ko-KR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vs</a:t>
            </a:r>
            <a:r>
              <a:rPr lang="en-US" altLang="ko-KR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en-US" altLang="ko-KR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End</a:t>
            </a:r>
            <a:endParaRPr lang="ko-KR" altLang="en-US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When good  vs</a:t>
            </a:r>
            <a:r>
              <a:rPr lang="en-US" altLang="ko-KR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en-US" altLang="ko-KR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When </a:t>
            </a:r>
            <a:r>
              <a:rPr lang="en-US" altLang="ko-KR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b</a:t>
            </a:r>
            <a:r>
              <a:rPr lang="en-US" altLang="ko-KR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ad</a:t>
            </a:r>
            <a:endParaRPr lang="ko-KR" altLang="en-US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Title  vs</a:t>
            </a:r>
            <a:r>
              <a:rPr lang="en-US" altLang="ko-KR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en-US" altLang="ko-KR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No Title</a:t>
            </a:r>
            <a:endParaRPr lang="ko-KR" altLang="en-US" dirty="0">
              <a:solidFill>
                <a:srgbClr val="FFFFFF"/>
              </a:solidFill>
              <a:sym typeface="Wingdings 2" pitchFamily="18" charset="2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155833" y="5509681"/>
            <a:ext cx="2736647" cy="1015663"/>
          </a:xfrm>
          <a:prstGeom prst="rect">
            <a:avLst/>
          </a:prstGeom>
          <a:solidFill>
            <a:srgbClr val="800080"/>
          </a:solidFill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How about Myself,</a:t>
            </a:r>
          </a:p>
          <a:p>
            <a:r>
              <a:rPr lang="en-US" altLang="ko-K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My family, My church,</a:t>
            </a:r>
          </a:p>
          <a:p>
            <a:r>
              <a:rPr lang="en-US" altLang="ko-K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My nation?</a:t>
            </a:r>
            <a:endParaRPr lang="ko-KR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9320853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5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5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5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267" grpId="0" animBg="1"/>
      <p:bldP spid="651270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 descr="grow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658683">
            <a:off x="5634833" y="2838240"/>
            <a:ext cx="298450" cy="1584325"/>
          </a:xfrm>
          <a:prstGeom prst="rect">
            <a:avLst/>
          </a:prstGeom>
          <a:noFill/>
        </p:spPr>
      </p:pic>
      <p:pic>
        <p:nvPicPr>
          <p:cNvPr id="29" name="Picture 7" descr="grow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941317" flipH="1">
            <a:off x="3498749" y="2829856"/>
            <a:ext cx="298450" cy="1584325"/>
          </a:xfrm>
          <a:prstGeom prst="rect">
            <a:avLst/>
          </a:prstGeom>
          <a:noFill/>
        </p:spPr>
      </p:pic>
      <p:pic>
        <p:nvPicPr>
          <p:cNvPr id="31" name="Picture 7" descr="grow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658683">
            <a:off x="3618609" y="1723739"/>
            <a:ext cx="298450" cy="1584325"/>
          </a:xfrm>
          <a:prstGeom prst="rect">
            <a:avLst/>
          </a:prstGeom>
          <a:noFill/>
        </p:spPr>
      </p:pic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00063" y="2643190"/>
            <a:ext cx="3124200" cy="1143000"/>
            <a:chOff x="315" y="1620"/>
            <a:chExt cx="1968" cy="720"/>
          </a:xfrm>
        </p:grpSpPr>
        <p:sp>
          <p:nvSpPr>
            <p:cNvPr id="211978" name="Oval 10"/>
            <p:cNvSpPr>
              <a:spLocks noChangeArrowheads="1"/>
            </p:cNvSpPr>
            <p:nvPr/>
          </p:nvSpPr>
          <p:spPr bwMode="auto">
            <a:xfrm>
              <a:off x="315" y="1620"/>
              <a:ext cx="1968" cy="720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ko-KR" altLang="en-US" sz="3600">
                <a:solidFill>
                  <a:srgbClr val="FFFFFF"/>
                </a:solidFill>
              </a:endParaRPr>
            </a:p>
          </p:txBody>
        </p:sp>
        <p:sp>
          <p:nvSpPr>
            <p:cNvPr id="211979" name="Rectangle 11"/>
            <p:cNvSpPr>
              <a:spLocks noChangeArrowheads="1"/>
            </p:cNvSpPr>
            <p:nvPr/>
          </p:nvSpPr>
          <p:spPr bwMode="auto">
            <a:xfrm>
              <a:off x="506" y="1784"/>
              <a:ext cx="1680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ko-KR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CIG Words</a:t>
              </a:r>
            </a:p>
            <a:p>
              <a:pPr algn="ctr"/>
              <a:r>
                <a:rPr lang="en-US" altLang="ko-KR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(Research)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916238" y="3989388"/>
            <a:ext cx="3600450" cy="990600"/>
            <a:chOff x="1837" y="2513"/>
            <a:chExt cx="2268" cy="624"/>
          </a:xfrm>
        </p:grpSpPr>
        <p:sp>
          <p:nvSpPr>
            <p:cNvPr id="211982" name="Oval 14"/>
            <p:cNvSpPr>
              <a:spLocks noChangeArrowheads="1"/>
            </p:cNvSpPr>
            <p:nvPr/>
          </p:nvSpPr>
          <p:spPr bwMode="auto">
            <a:xfrm>
              <a:off x="1837" y="2513"/>
              <a:ext cx="2268" cy="624"/>
            </a:xfrm>
            <a:prstGeom prst="ellipse">
              <a:avLst/>
            </a:prstGeom>
            <a:solidFill>
              <a:srgbClr val="996633"/>
            </a:soli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ko-KR" altLang="en-US" sz="3600">
                <a:solidFill>
                  <a:srgbClr val="FFFFFF"/>
                </a:solidFill>
              </a:endParaRPr>
            </a:p>
          </p:txBody>
        </p:sp>
        <p:sp>
          <p:nvSpPr>
            <p:cNvPr id="211983" name="Rectangle 15"/>
            <p:cNvSpPr>
              <a:spLocks noChangeArrowheads="1"/>
            </p:cNvSpPr>
            <p:nvPr/>
          </p:nvSpPr>
          <p:spPr bwMode="auto">
            <a:xfrm>
              <a:off x="2200" y="2641"/>
              <a:ext cx="1632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ko-KR" sz="24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CIG Leader</a:t>
              </a:r>
            </a:p>
            <a:p>
              <a:pPr algn="ctr"/>
              <a:r>
                <a:rPr lang="en-US" altLang="ko-KR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(H, E, I, W, Health)</a:t>
              </a:r>
            </a:p>
          </p:txBody>
        </p:sp>
      </p:grpSp>
      <p:sp>
        <p:nvSpPr>
          <p:cNvPr id="211984" name="Rectangle 16"/>
          <p:cNvSpPr>
            <a:spLocks noChangeArrowheads="1"/>
          </p:cNvSpPr>
          <p:nvPr/>
        </p:nvSpPr>
        <p:spPr bwMode="auto">
          <a:xfrm>
            <a:off x="4270375" y="2852738"/>
            <a:ext cx="835485" cy="707886"/>
          </a:xfrm>
          <a:prstGeom prst="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altLang="ko-KR" b="1" dirty="0">
                <a:ln/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True</a:t>
            </a:r>
          </a:p>
          <a:p>
            <a:pPr algn="ctr"/>
            <a:r>
              <a:rPr lang="en-US" altLang="ko-KR" b="1" dirty="0">
                <a:ln/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Love</a:t>
            </a:r>
          </a:p>
        </p:txBody>
      </p:sp>
      <p:sp>
        <p:nvSpPr>
          <p:cNvPr id="211985" name="Rectangle 17"/>
          <p:cNvSpPr>
            <a:spLocks noChangeArrowheads="1"/>
          </p:cNvSpPr>
          <p:nvPr/>
        </p:nvSpPr>
        <p:spPr bwMode="auto">
          <a:xfrm>
            <a:off x="6376988" y="1372009"/>
            <a:ext cx="2622834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CJG </a:t>
            </a:r>
            <a:r>
              <a:rPr lang="en-US" altLang="ko-KR" sz="1600" b="1" dirty="0" err="1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Hoon</a:t>
            </a: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 </a:t>
            </a:r>
            <a:r>
              <a:rPr lang="en-US" altLang="ko-KR" sz="1600" b="1" dirty="0" err="1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Dok</a:t>
            </a: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 </a:t>
            </a: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Hoe</a:t>
            </a:r>
            <a:endParaRPr lang="en-US" altLang="ko-KR" sz="1600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CGST </a:t>
            </a:r>
            <a:r>
              <a:rPr lang="en-US" altLang="ko-KR" sz="1600" b="1" dirty="0" err="1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Hoon</a:t>
            </a: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600" b="1" dirty="0" err="1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Dok</a:t>
            </a: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Hoe </a:t>
            </a:r>
            <a:endParaRPr lang="en-US" altLang="ko-KR" sz="1600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</a:t>
            </a: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Chapel, Elder</a:t>
            </a:r>
            <a:r>
              <a:rPr lang="en-US" altLang="ko-KR" sz="1600" b="1" dirty="0">
                <a:solidFill>
                  <a:srgbClr val="FFFFFF"/>
                </a:solidFill>
                <a:latin typeface="Times New Roman"/>
                <a:ea typeface="HY헤드라인M" pitchFamily="18" charset="-127"/>
              </a:rPr>
              <a:t>’</a:t>
            </a: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s Lectures</a:t>
            </a:r>
          </a:p>
        </p:txBody>
      </p:sp>
      <p:sp>
        <p:nvSpPr>
          <p:cNvPr id="211986" name="Rectangle 18"/>
          <p:cNvSpPr>
            <a:spLocks noChangeArrowheads="1"/>
          </p:cNvSpPr>
          <p:nvPr/>
        </p:nvSpPr>
        <p:spPr bwMode="auto">
          <a:xfrm>
            <a:off x="6516688" y="3789363"/>
            <a:ext cx="231185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</a:t>
            </a: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DMN Guidance</a:t>
            </a:r>
          </a:p>
          <a:p>
            <a:pPr>
              <a:lnSpc>
                <a:spcPct val="120000"/>
              </a:lnSpc>
            </a:pP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</a:t>
            </a: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H&amp;E Training Center</a:t>
            </a:r>
          </a:p>
          <a:p>
            <a:pPr>
              <a:lnSpc>
                <a:spcPct val="120000"/>
              </a:lnSpc>
            </a:pP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</a:t>
            </a: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Witnessing Activities</a:t>
            </a:r>
            <a:endParaRPr lang="en-US" altLang="ko-KR" sz="1600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</a:t>
            </a: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Pilgrimage</a:t>
            </a:r>
            <a:endParaRPr lang="en-US" altLang="ko-KR" sz="1600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</a:t>
            </a:r>
            <a:r>
              <a:rPr lang="en-US" altLang="ko-KR" sz="1600" b="1" dirty="0" err="1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Shimjung</a:t>
            </a: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Workshop</a:t>
            </a:r>
          </a:p>
        </p:txBody>
      </p:sp>
      <p:sp>
        <p:nvSpPr>
          <p:cNvPr id="211987" name="Rectangle 19"/>
          <p:cNvSpPr>
            <a:spLocks noChangeArrowheads="1"/>
          </p:cNvSpPr>
          <p:nvPr/>
        </p:nvSpPr>
        <p:spPr bwMode="auto">
          <a:xfrm>
            <a:off x="498475" y="3789363"/>
            <a:ext cx="264687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Subject, Thesis</a:t>
            </a:r>
            <a:endParaRPr lang="en-US" altLang="ko-KR" sz="1600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</a:t>
            </a: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Colloquium</a:t>
            </a:r>
          </a:p>
          <a:p>
            <a:pPr>
              <a:lnSpc>
                <a:spcPct val="120000"/>
              </a:lnSpc>
            </a:pP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</a:t>
            </a: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Research Project</a:t>
            </a:r>
          </a:p>
          <a:p>
            <a:pPr>
              <a:lnSpc>
                <a:spcPct val="120000"/>
              </a:lnSpc>
            </a:pP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</a:t>
            </a: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Presentation/Discussion</a:t>
            </a:r>
            <a:endParaRPr lang="en-US" altLang="ko-KR" sz="1600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</a:t>
            </a: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Academic Cultural Fest</a:t>
            </a:r>
          </a:p>
        </p:txBody>
      </p:sp>
      <p:sp>
        <p:nvSpPr>
          <p:cNvPr id="211988" name="Rectangle 20"/>
          <p:cNvSpPr>
            <a:spLocks noChangeArrowheads="1"/>
          </p:cNvSpPr>
          <p:nvPr/>
        </p:nvSpPr>
        <p:spPr bwMode="auto">
          <a:xfrm>
            <a:off x="3563938" y="4972050"/>
            <a:ext cx="2760692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</a:t>
            </a: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DP Lecture/Sermon </a:t>
            </a:r>
            <a:r>
              <a:rPr lang="en-US" altLang="ko-KR" sz="1600" b="1" dirty="0" err="1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Pract</a:t>
            </a: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Presentation Skills</a:t>
            </a:r>
            <a:endParaRPr lang="en-US" altLang="ko-KR" sz="1600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</a:t>
            </a: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Korean Language/Culture</a:t>
            </a:r>
            <a:endParaRPr lang="en-US" altLang="ko-KR" sz="1600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6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" pitchFamily="2" charset="2"/>
              </a:rPr>
              <a:t></a:t>
            </a:r>
            <a:r>
              <a:rPr lang="en-US" altLang="ko-KR" sz="16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Dormitory Life</a:t>
            </a:r>
          </a:p>
        </p:txBody>
      </p:sp>
      <p:sp>
        <p:nvSpPr>
          <p:cNvPr id="211989" name="Rectangle 21"/>
          <p:cNvSpPr>
            <a:spLocks noGrp="1" noChangeArrowheads="1"/>
          </p:cNvSpPr>
          <p:nvPr>
            <p:ph type="title"/>
          </p:nvPr>
        </p:nvSpPr>
        <p:spPr>
          <a:xfrm>
            <a:off x="2357422" y="118046"/>
            <a:ext cx="6786578" cy="574650"/>
          </a:xfrm>
          <a:noFill/>
          <a:ln/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en-US" altLang="ko-K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Philosophy </a:t>
            </a:r>
            <a:r>
              <a:rPr lang="en-US" altLang="ko-K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of </a:t>
            </a:r>
            <a:r>
              <a:rPr lang="en-US" altLang="ko-KR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Education/Research</a:t>
            </a:r>
            <a:endParaRPr lang="en-US" altLang="ko-KR" sz="28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11990" name="Rectangle 22"/>
          <p:cNvSpPr>
            <a:spLocks noChangeArrowheads="1"/>
          </p:cNvSpPr>
          <p:nvPr/>
        </p:nvSpPr>
        <p:spPr bwMode="auto">
          <a:xfrm>
            <a:off x="611188" y="2830513"/>
            <a:ext cx="633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ko-KR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言</a:t>
            </a:r>
          </a:p>
        </p:txBody>
      </p:sp>
      <p:sp>
        <p:nvSpPr>
          <p:cNvPr id="211991" name="Rectangle 23"/>
          <p:cNvSpPr>
            <a:spLocks noChangeArrowheads="1"/>
          </p:cNvSpPr>
          <p:nvPr/>
        </p:nvSpPr>
        <p:spPr bwMode="auto">
          <a:xfrm>
            <a:off x="5853113" y="2816225"/>
            <a:ext cx="633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ko-KR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成</a:t>
            </a:r>
          </a:p>
        </p:txBody>
      </p:sp>
      <p:sp>
        <p:nvSpPr>
          <p:cNvPr id="211992" name="Rectangle 24"/>
          <p:cNvSpPr>
            <a:spLocks noChangeArrowheads="1"/>
          </p:cNvSpPr>
          <p:nvPr/>
        </p:nvSpPr>
        <p:spPr bwMode="auto">
          <a:xfrm>
            <a:off x="3001963" y="4121150"/>
            <a:ext cx="6334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ko-KR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誠</a:t>
            </a:r>
          </a:p>
        </p:txBody>
      </p:sp>
      <p:pic>
        <p:nvPicPr>
          <p:cNvPr id="32" name="Picture 7" descr="grow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941317" flipH="1">
            <a:off x="5586980" y="1651731"/>
            <a:ext cx="298450" cy="1584325"/>
          </a:xfrm>
          <a:prstGeom prst="rect">
            <a:avLst/>
          </a:prstGeom>
          <a:noFill/>
        </p:spPr>
      </p:pic>
      <p:grpSp>
        <p:nvGrpSpPr>
          <p:cNvPr id="33" name="Group 25"/>
          <p:cNvGrpSpPr>
            <a:grpSpLocks/>
          </p:cNvGrpSpPr>
          <p:nvPr/>
        </p:nvGrpSpPr>
        <p:grpSpPr bwMode="auto">
          <a:xfrm>
            <a:off x="2843808" y="1124744"/>
            <a:ext cx="3640138" cy="1066800"/>
            <a:chOff x="1766" y="835"/>
            <a:chExt cx="2293" cy="672"/>
          </a:xfrm>
        </p:grpSpPr>
        <p:sp>
          <p:nvSpPr>
            <p:cNvPr id="34" name="Oval 8"/>
            <p:cNvSpPr>
              <a:spLocks noChangeArrowheads="1"/>
            </p:cNvSpPr>
            <p:nvPr/>
          </p:nvSpPr>
          <p:spPr bwMode="auto">
            <a:xfrm>
              <a:off x="1766" y="835"/>
              <a:ext cx="2293" cy="672"/>
            </a:xfrm>
            <a:prstGeom prst="ellipse">
              <a:avLst/>
            </a:prstGeom>
            <a:solidFill>
              <a:srgbClr val="996633"/>
            </a:soli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ko-KR" altLang="en-US" sz="3600">
                <a:solidFill>
                  <a:srgbClr val="FFFFFF"/>
                </a:solidFill>
              </a:endParaRPr>
            </a:p>
          </p:txBody>
        </p:sp>
        <p:sp>
          <p:nvSpPr>
            <p:cNvPr id="35" name="Rectangle 9"/>
            <p:cNvSpPr>
              <a:spLocks noChangeArrowheads="1"/>
            </p:cNvSpPr>
            <p:nvPr/>
          </p:nvSpPr>
          <p:spPr bwMode="auto">
            <a:xfrm>
              <a:off x="1972" y="984"/>
              <a:ext cx="1867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ko-KR" sz="24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God, TP, CIG</a:t>
              </a:r>
            </a:p>
            <a:p>
              <a:pPr algn="ctr"/>
              <a:r>
                <a:rPr lang="en-US" altLang="ko-KR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(Center)</a:t>
              </a:r>
            </a:p>
          </p:txBody>
        </p:sp>
      </p:grpSp>
      <p:grpSp>
        <p:nvGrpSpPr>
          <p:cNvPr id="36" name="Group 27"/>
          <p:cNvGrpSpPr>
            <a:grpSpLocks/>
          </p:cNvGrpSpPr>
          <p:nvPr/>
        </p:nvGrpSpPr>
        <p:grpSpPr bwMode="auto">
          <a:xfrm>
            <a:off x="5767389" y="2635251"/>
            <a:ext cx="3124200" cy="1143000"/>
            <a:chOff x="3633" y="1660"/>
            <a:chExt cx="1968" cy="720"/>
          </a:xfrm>
        </p:grpSpPr>
        <p:sp>
          <p:nvSpPr>
            <p:cNvPr id="37" name="Oval 12"/>
            <p:cNvSpPr>
              <a:spLocks noChangeArrowheads="1"/>
            </p:cNvSpPr>
            <p:nvPr/>
          </p:nvSpPr>
          <p:spPr bwMode="auto">
            <a:xfrm>
              <a:off x="3633" y="1660"/>
              <a:ext cx="1968" cy="720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ko-KR" altLang="en-US" sz="3600">
                <a:solidFill>
                  <a:srgbClr val="FFFFFF"/>
                </a:solidFill>
              </a:endParaRPr>
            </a:p>
          </p:txBody>
        </p:sp>
        <p:sp>
          <p:nvSpPr>
            <p:cNvPr id="38" name="Rectangle 13"/>
            <p:cNvSpPr>
              <a:spLocks noChangeArrowheads="1"/>
            </p:cNvSpPr>
            <p:nvPr/>
          </p:nvSpPr>
          <p:spPr bwMode="auto">
            <a:xfrm>
              <a:off x="3832" y="1748"/>
              <a:ext cx="1633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ko-KR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CIG Life</a:t>
              </a:r>
            </a:p>
            <a:p>
              <a:pPr algn="ctr">
                <a:lnSpc>
                  <a:spcPct val="30000"/>
                </a:lnSpc>
                <a:spcBef>
                  <a:spcPct val="50000"/>
                </a:spcBef>
              </a:pPr>
              <a:r>
                <a:rPr lang="en-US" altLang="ko-KR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(Practice)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7710328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grow1拷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882" y="780255"/>
            <a:ext cx="5256213" cy="6119813"/>
          </a:xfrm>
          <a:prstGeom prst="rect">
            <a:avLst/>
          </a:prstGeom>
          <a:noFill/>
        </p:spPr>
      </p:pic>
      <p:sp>
        <p:nvSpPr>
          <p:cNvPr id="171011" name="Oval 3"/>
          <p:cNvSpPr>
            <a:spLocks noChangeArrowheads="1"/>
          </p:cNvSpPr>
          <p:nvPr/>
        </p:nvSpPr>
        <p:spPr bwMode="auto">
          <a:xfrm>
            <a:off x="150813" y="1620838"/>
            <a:ext cx="4752975" cy="4483100"/>
          </a:xfrm>
          <a:prstGeom prst="ellipse">
            <a:avLst/>
          </a:prstGeom>
          <a:solidFill>
            <a:srgbClr val="C1FFFF">
              <a:alpha val="41000"/>
            </a:srgbClr>
          </a:solidFill>
          <a:ln w="57150">
            <a:solidFill>
              <a:srgbClr val="CC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3600" kern="1200">
              <a:solidFill>
                <a:srgbClr val="FFFFFF"/>
              </a:solidFill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71012" name="Oval 4"/>
          <p:cNvSpPr>
            <a:spLocks noChangeArrowheads="1"/>
          </p:cNvSpPr>
          <p:nvPr/>
        </p:nvSpPr>
        <p:spPr bwMode="auto">
          <a:xfrm>
            <a:off x="727075" y="2205038"/>
            <a:ext cx="3600450" cy="3311525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3600" kern="1200">
              <a:solidFill>
                <a:srgbClr val="FFFFFF"/>
              </a:solidFill>
              <a:latin typeface="굴림"/>
              <a:ea typeface="굴림"/>
              <a:cs typeface="+mn-cs"/>
            </a:endParaRPr>
          </a:p>
        </p:txBody>
      </p:sp>
      <p:sp>
        <p:nvSpPr>
          <p:cNvPr id="171013" name="Oval 5"/>
          <p:cNvSpPr>
            <a:spLocks noChangeArrowheads="1"/>
          </p:cNvSpPr>
          <p:nvPr/>
        </p:nvSpPr>
        <p:spPr bwMode="auto">
          <a:xfrm>
            <a:off x="1519238" y="2838450"/>
            <a:ext cx="2058987" cy="1992313"/>
          </a:xfrm>
          <a:prstGeom prst="ellipse">
            <a:avLst/>
          </a:prstGeom>
          <a:solidFill>
            <a:srgbClr val="996633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3600" kern="1200">
              <a:solidFill>
                <a:srgbClr val="FFFFFF"/>
              </a:solidFill>
              <a:latin typeface="굴림"/>
              <a:ea typeface="굴림"/>
              <a:cs typeface="+mn-cs"/>
            </a:endParaRPr>
          </a:p>
        </p:txBody>
      </p:sp>
      <p:sp>
        <p:nvSpPr>
          <p:cNvPr id="171014" name="Oval 6"/>
          <p:cNvSpPr>
            <a:spLocks noChangeArrowheads="1"/>
          </p:cNvSpPr>
          <p:nvPr/>
        </p:nvSpPr>
        <p:spPr bwMode="auto">
          <a:xfrm>
            <a:off x="2124075" y="3473450"/>
            <a:ext cx="857250" cy="777875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3600" kern="1200">
              <a:solidFill>
                <a:srgbClr val="FFFFFF"/>
              </a:solidFill>
              <a:latin typeface="굴림"/>
              <a:ea typeface="굴림"/>
              <a:cs typeface="+mn-cs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2170113" y="3592513"/>
            <a:ext cx="7445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800" kern="1200" dirty="0">
                <a:solidFill>
                  <a:srgbClr val="FFFF00"/>
                </a:solidFill>
                <a:latin typeface="Impact" pitchFamily="34" charset="0"/>
                <a:ea typeface="HY헤드라인M" pitchFamily="18" charset="-127"/>
                <a:cs typeface="+mn-cs"/>
              </a:rPr>
              <a:t>God</a:t>
            </a:r>
          </a:p>
        </p:txBody>
      </p:sp>
      <p:sp>
        <p:nvSpPr>
          <p:cNvPr id="171016" name="WordArt 8"/>
          <p:cNvSpPr>
            <a:spLocks noChangeArrowheads="1" noChangeShapeType="1" noTextEdit="1"/>
          </p:cNvSpPr>
          <p:nvPr/>
        </p:nvSpPr>
        <p:spPr bwMode="auto">
          <a:xfrm>
            <a:off x="1985963" y="3025775"/>
            <a:ext cx="1152525" cy="43338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HY헤드라인M"/>
                <a:ea typeface="HY헤드라인M"/>
                <a:cs typeface="+mn-cs"/>
              </a:rPr>
              <a:t>True Parents</a:t>
            </a:r>
            <a:endParaRPr kumimoji="1" lang="ko-KR" altLang="en-US" sz="3600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HY헤드라인M"/>
              <a:ea typeface="HY헤드라인M"/>
              <a:cs typeface="+mn-cs"/>
            </a:endParaRPr>
          </a:p>
        </p:txBody>
      </p:sp>
      <p:sp>
        <p:nvSpPr>
          <p:cNvPr id="171017" name="WordArt 9"/>
          <p:cNvSpPr>
            <a:spLocks noChangeArrowheads="1" noChangeShapeType="1" noTextEdit="1"/>
          </p:cNvSpPr>
          <p:nvPr/>
        </p:nvSpPr>
        <p:spPr bwMode="auto">
          <a:xfrm>
            <a:off x="1663700" y="2347913"/>
            <a:ext cx="1727200" cy="57626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3600" kern="1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/>
                <a:ea typeface="HY헤드라인M"/>
                <a:cs typeface="+mn-cs"/>
              </a:rPr>
              <a:t>Cheon</a:t>
            </a:r>
            <a:r>
              <a:rPr kumimoji="1" lang="en-US" altLang="ko-KR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/>
                <a:ea typeface="HY헤드라인M"/>
                <a:cs typeface="+mn-cs"/>
              </a:rPr>
              <a:t> Il Gook</a:t>
            </a:r>
            <a:endParaRPr kumimoji="1" lang="ko-KR" altLang="en-US" sz="36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/>
              <a:ea typeface="HY헤드라인M"/>
              <a:cs typeface="+mn-cs"/>
            </a:endParaRPr>
          </a:p>
        </p:txBody>
      </p:sp>
      <p:sp>
        <p:nvSpPr>
          <p:cNvPr id="171018" name="Rectangle 10"/>
          <p:cNvSpPr>
            <a:spLocks noChangeArrowheads="1"/>
          </p:cNvSpPr>
          <p:nvPr/>
        </p:nvSpPr>
        <p:spPr bwMode="auto">
          <a:xfrm>
            <a:off x="709613" y="3429000"/>
            <a:ext cx="820737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kern="1200" dirty="0">
                <a:solidFill>
                  <a:srgbClr val="FFFFFF"/>
                </a:solidFill>
                <a:latin typeface="Impact" pitchFamily="34" charset="0"/>
                <a:ea typeface="HY헤드라인M" pitchFamily="18" charset="-127"/>
                <a:cs typeface="+mn-cs"/>
              </a:rPr>
              <a:t>Sp.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kern="1200" dirty="0">
                <a:solidFill>
                  <a:srgbClr val="FFFFFF"/>
                </a:solidFill>
                <a:latin typeface="Impact" pitchFamily="34" charset="0"/>
                <a:ea typeface="HY헤드라인M" pitchFamily="18" charset="-127"/>
                <a:cs typeface="+mn-cs"/>
              </a:rPr>
              <a:t>World </a:t>
            </a:r>
          </a:p>
        </p:txBody>
      </p:sp>
      <p:sp>
        <p:nvSpPr>
          <p:cNvPr id="171022" name="WordArt 14"/>
          <p:cNvSpPr>
            <a:spLocks noChangeArrowheads="1" noChangeShapeType="1" noTextEdit="1"/>
          </p:cNvSpPr>
          <p:nvPr/>
        </p:nvSpPr>
        <p:spPr bwMode="auto">
          <a:xfrm>
            <a:off x="1576388" y="1728788"/>
            <a:ext cx="1887537" cy="635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3600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HY헤드라인M"/>
                <a:ea typeface="HY헤드라인M"/>
                <a:cs typeface="+mn-cs"/>
              </a:rPr>
              <a:t>CGST</a:t>
            </a:r>
            <a:endParaRPr kumimoji="1" lang="ko-KR" altLang="en-US" sz="3600" kern="1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HY헤드라인M"/>
              <a:ea typeface="HY헤드라인M"/>
              <a:cs typeface="+mn-cs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3517900" y="3429000"/>
            <a:ext cx="86360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kern="1200" dirty="0">
                <a:solidFill>
                  <a:srgbClr val="FFFFFF"/>
                </a:solidFill>
                <a:latin typeface="Impact" pitchFamily="34" charset="0"/>
                <a:ea typeface="HY헤드라인M" pitchFamily="18" charset="-127"/>
                <a:cs typeface="+mn-cs"/>
              </a:rPr>
              <a:t>Ph.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kern="1200" dirty="0">
                <a:solidFill>
                  <a:srgbClr val="FFFFFF"/>
                </a:solidFill>
                <a:latin typeface="Impact" pitchFamily="34" charset="0"/>
                <a:ea typeface="HY헤드라인M" pitchFamily="18" charset="-127"/>
                <a:cs typeface="+mn-cs"/>
              </a:rPr>
              <a:t>World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038725" y="1107121"/>
            <a:ext cx="4105275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n-cs"/>
              </a:rPr>
              <a:t>▣ True Parents </a:t>
            </a:r>
            <a:r>
              <a:rPr kumimoji="1" lang="en-US" altLang="ko-KR" sz="2400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n-cs"/>
              </a:rPr>
              <a:t>Studies</a:t>
            </a:r>
            <a:endParaRPr kumimoji="1" lang="en-US" altLang="ko-KR" sz="2400" kern="1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  <a:cs typeface="+mn-cs"/>
            </a:endParaRPr>
          </a:p>
          <a:p>
            <a:r>
              <a:rPr kumimoji="0" lang="ko-KR" altLang="en-US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1" lang="en-US" altLang="ko-KR" sz="1600" kern="1200" dirty="0" smtClean="0">
                <a:solidFill>
                  <a:srgbClr val="FFFFFF"/>
                </a:solidFill>
                <a:latin typeface="Arial Black" pitchFamily="34" charset="0"/>
                <a:ea typeface="HY신명조" pitchFamily="18" charset="-127"/>
                <a:cs typeface="+mn-cs"/>
              </a:rPr>
              <a:t>Oneness </a:t>
            </a:r>
            <a:r>
              <a:rPr kumimoji="1" lang="en-US" altLang="ko-KR" sz="1600" kern="1200" dirty="0">
                <a:solidFill>
                  <a:srgbClr val="FFFFFF"/>
                </a:solidFill>
                <a:latin typeface="Arial Black" pitchFamily="34" charset="0"/>
                <a:ea typeface="HY신명조" pitchFamily="18" charset="-127"/>
                <a:cs typeface="+mn-cs"/>
              </a:rPr>
              <a:t>w/ TP in Heart</a:t>
            </a:r>
            <a:r>
              <a:rPr kumimoji="1" lang="en-US" altLang="ko-KR" sz="1600" kern="120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  <a:cs typeface="+mn-cs"/>
              </a:rPr>
              <a:t> </a:t>
            </a:r>
          </a:p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kern="1200" dirty="0">
                <a:solidFill>
                  <a:srgbClr val="FFFFFF"/>
                </a:solidFill>
                <a:latin typeface="Franklin Gothic Medium" pitchFamily="34" charset="0"/>
                <a:ea typeface="HY견고딕" pitchFamily="18" charset="-127"/>
                <a:cs typeface="+mn-cs"/>
              </a:rPr>
              <a:t>  </a:t>
            </a:r>
            <a:r>
              <a:rPr kumimoji="1" lang="en-US" altLang="ko-KR" sz="1600" kern="1200" dirty="0">
                <a:solidFill>
                  <a:srgbClr val="FFFFFF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(Inheritance of TP’s Heart)</a:t>
            </a:r>
          </a:p>
          <a:p>
            <a:r>
              <a:rPr kumimoji="0" lang="ko-KR" altLang="en-US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1" lang="en-US" altLang="ko-KR" sz="1600" kern="1200" dirty="0" smtClean="0">
                <a:solidFill>
                  <a:srgbClr val="FFFFFF"/>
                </a:solidFill>
                <a:latin typeface="Arial Black" pitchFamily="34" charset="0"/>
                <a:ea typeface="HY신명조" pitchFamily="18" charset="-127"/>
                <a:cs typeface="+mn-cs"/>
              </a:rPr>
              <a:t>Theology </a:t>
            </a:r>
            <a:r>
              <a:rPr kumimoji="1" lang="en-US" altLang="ko-KR" sz="1600" kern="1200" dirty="0">
                <a:solidFill>
                  <a:srgbClr val="FFFFFF"/>
                </a:solidFill>
                <a:latin typeface="Arial Black" pitchFamily="34" charset="0"/>
                <a:ea typeface="HY신명조" pitchFamily="18" charset="-127"/>
                <a:cs typeface="+mn-cs"/>
              </a:rPr>
              <a:t>of </a:t>
            </a:r>
            <a:r>
              <a:rPr kumimoji="1" lang="en-US" altLang="ko-KR" sz="1600" kern="1200" dirty="0" smtClean="0">
                <a:solidFill>
                  <a:srgbClr val="FFFFFF"/>
                </a:solidFill>
                <a:latin typeface="Arial Black" pitchFamily="34" charset="0"/>
                <a:ea typeface="HY신명조" pitchFamily="18" charset="-127"/>
                <a:cs typeface="+mn-cs"/>
              </a:rPr>
              <a:t>God/</a:t>
            </a:r>
            <a:r>
              <a:rPr lang="en-US" altLang="ko-KR" sz="1600" dirty="0" smtClean="0">
                <a:solidFill>
                  <a:srgbClr val="FFFFFF"/>
                </a:solidFill>
                <a:latin typeface="Arial Black" pitchFamily="34" charset="0"/>
                <a:ea typeface="HY신명조" pitchFamily="18" charset="-127"/>
              </a:rPr>
              <a:t>TP</a:t>
            </a:r>
            <a:r>
              <a:rPr kumimoji="1" lang="en-US" altLang="ko-KR" sz="1600" kern="1200" dirty="0" smtClean="0">
                <a:solidFill>
                  <a:srgbClr val="FFFFFF"/>
                </a:solidFill>
                <a:latin typeface="Arial Black" pitchFamily="34" charset="0"/>
                <a:ea typeface="HY신명조" pitchFamily="18" charset="-127"/>
                <a:cs typeface="+mn-cs"/>
              </a:rPr>
              <a:t>/</a:t>
            </a:r>
            <a:r>
              <a:rPr lang="en-US" altLang="ko-KR" sz="1600" dirty="0" smtClean="0">
                <a:solidFill>
                  <a:srgbClr val="FFFFFF"/>
                </a:solidFill>
                <a:latin typeface="Arial Black" pitchFamily="34" charset="0"/>
                <a:ea typeface="HY신명조" pitchFamily="18" charset="-127"/>
              </a:rPr>
              <a:t>CIG</a:t>
            </a:r>
            <a:endParaRPr kumimoji="1" lang="en-US" altLang="ko-KR" sz="1600" kern="1200" dirty="0">
              <a:solidFill>
                <a:srgbClr val="FFFFFF"/>
              </a:solidFill>
              <a:latin typeface="Arial Black" pitchFamily="34" charset="0"/>
              <a:ea typeface="HY견고딕" pitchFamily="18" charset="-127"/>
              <a:cs typeface="+mn-cs"/>
            </a:endParaRPr>
          </a:p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kern="120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  <a:cs typeface="+mn-cs"/>
              </a:rPr>
              <a:t>  </a:t>
            </a:r>
            <a:r>
              <a:rPr kumimoji="1" lang="en-US" altLang="ko-KR" sz="1600" kern="1200" dirty="0">
                <a:solidFill>
                  <a:srgbClr val="FFFFFF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(In Views of </a:t>
            </a:r>
            <a:r>
              <a:rPr kumimoji="1" lang="en-US" altLang="ko-KR" sz="1600" kern="1200" dirty="0" smtClean="0">
                <a:solidFill>
                  <a:srgbClr val="FFFFFF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8 textbooks) </a:t>
            </a:r>
            <a:endParaRPr kumimoji="1" lang="en-US" altLang="ko-KR" sz="1600" kern="1200" dirty="0">
              <a:solidFill>
                <a:srgbClr val="FFFFFF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r>
              <a:rPr kumimoji="0" lang="ko-KR" altLang="en-US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1" lang="en-US" altLang="ko-KR" sz="1600" kern="1200" dirty="0" smtClean="0">
                <a:solidFill>
                  <a:srgbClr val="FFFFFF"/>
                </a:solidFill>
                <a:latin typeface="Arial Black" pitchFamily="34" charset="0"/>
                <a:ea typeface="HY신명조" pitchFamily="18" charset="-127"/>
                <a:cs typeface="+mn-cs"/>
              </a:rPr>
              <a:t>Value</a:t>
            </a:r>
            <a:r>
              <a:rPr kumimoji="1" lang="en-US" altLang="ko-KR" sz="1600" kern="1200" dirty="0">
                <a:solidFill>
                  <a:srgbClr val="FFFFFF"/>
                </a:solidFill>
                <a:latin typeface="Arial Black" pitchFamily="34" charset="0"/>
                <a:ea typeface="HY신명조" pitchFamily="18" charset="-127"/>
                <a:cs typeface="+mn-cs"/>
              </a:rPr>
              <a:t>, </a:t>
            </a:r>
            <a:r>
              <a:rPr lang="en-US" altLang="ko-KR" sz="1600" dirty="0" smtClean="0">
                <a:solidFill>
                  <a:srgbClr val="FFFFFF"/>
                </a:solidFill>
                <a:latin typeface="Arial Black" pitchFamily="34" charset="0"/>
                <a:ea typeface="HY신명조" pitchFamily="18" charset="-127"/>
              </a:rPr>
              <a:t>Character</a:t>
            </a:r>
            <a:r>
              <a:rPr kumimoji="1" lang="en-US" altLang="ko-KR" sz="1600" kern="1200" dirty="0" smtClean="0">
                <a:solidFill>
                  <a:srgbClr val="FFFFFF"/>
                </a:solidFill>
                <a:latin typeface="Arial Black" pitchFamily="34" charset="0"/>
                <a:ea typeface="HY신명조" pitchFamily="18" charset="-127"/>
                <a:cs typeface="+mn-cs"/>
              </a:rPr>
              <a:t>/Life</a:t>
            </a:r>
            <a:r>
              <a:rPr kumimoji="1" lang="en-US" altLang="ko-KR" sz="1600" kern="1200" dirty="0">
                <a:solidFill>
                  <a:srgbClr val="FFFFFF"/>
                </a:solidFill>
                <a:latin typeface="Arial Black" pitchFamily="34" charset="0"/>
                <a:ea typeface="HY신명조" pitchFamily="18" charset="-127"/>
                <a:cs typeface="+mn-cs"/>
              </a:rPr>
              <a:t>, </a:t>
            </a:r>
            <a:r>
              <a:rPr kumimoji="1" lang="en-US" altLang="ko-KR" sz="1600" kern="1200" dirty="0" smtClean="0">
                <a:solidFill>
                  <a:srgbClr val="FFFFFF"/>
                </a:solidFill>
                <a:latin typeface="Arial Black" pitchFamily="34" charset="0"/>
                <a:ea typeface="HY견고딕" pitchFamily="18" charset="-127"/>
                <a:cs typeface="+mn-cs"/>
              </a:rPr>
              <a:t>Words,   </a:t>
            </a:r>
          </a:p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kern="1200" dirty="0" smtClean="0">
                <a:solidFill>
                  <a:srgbClr val="FFFFFF"/>
                </a:solidFill>
                <a:latin typeface="Arial Black" pitchFamily="34" charset="0"/>
                <a:ea typeface="HY견고딕" pitchFamily="18" charset="-127"/>
                <a:cs typeface="+mn-cs"/>
              </a:rPr>
              <a:t>   Providential works</a:t>
            </a:r>
          </a:p>
          <a:p>
            <a:r>
              <a:rPr lang="en-US" altLang="ko-KR" sz="1600" dirty="0">
                <a:solidFill>
                  <a:srgbClr val="FFFFFF"/>
                </a:solidFill>
                <a:latin typeface="HY신명조" pitchFamily="18" charset="-127"/>
                <a:ea typeface="HY신명조" pitchFamily="18" charset="-127"/>
              </a:rPr>
              <a:t>*</a:t>
            </a:r>
            <a:r>
              <a:rPr kumimoji="0"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Attending CJG HDH</a:t>
            </a:r>
            <a:endParaRPr kumimoji="1" lang="en-US" altLang="ko-KR" sz="1200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  <a:cs typeface="+mn-cs"/>
            </a:endParaRPr>
          </a:p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altLang="ko-KR" sz="1200" kern="1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  <a:cs typeface="+mn-cs"/>
            </a:endParaRPr>
          </a:p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n-cs"/>
              </a:rPr>
              <a:t>▣ CIG Spirituality </a:t>
            </a:r>
            <a:r>
              <a:rPr kumimoji="1" lang="en-US" altLang="ko-KR" sz="2400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n-cs"/>
              </a:rPr>
              <a:t>Studies</a:t>
            </a:r>
            <a:endParaRPr kumimoji="1" lang="en-US" altLang="ko-KR" sz="2400" kern="1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  <a:cs typeface="+mn-cs"/>
            </a:endParaRPr>
          </a:p>
          <a:p>
            <a:r>
              <a:rPr kumimoji="0" lang="ko-KR" altLang="en-US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1" lang="en-US" altLang="ko-KR" sz="1600" kern="1200" dirty="0" smtClean="0">
                <a:solidFill>
                  <a:srgbClr val="FFFFFF"/>
                </a:solidFill>
                <a:latin typeface="Arial Black" pitchFamily="34" charset="0"/>
                <a:ea typeface="HY견고딕" pitchFamily="18" charset="-127"/>
                <a:cs typeface="+mn-cs"/>
              </a:rPr>
              <a:t>Spiritual World, Cosmic life</a:t>
            </a:r>
            <a:endParaRPr kumimoji="1" lang="en-US" altLang="ko-KR" sz="1600" kern="1200" dirty="0">
              <a:solidFill>
                <a:srgbClr val="FFFFFF"/>
              </a:solidFill>
              <a:latin typeface="Arial Black" pitchFamily="34" charset="0"/>
              <a:ea typeface="HY견고딕" pitchFamily="18" charset="-127"/>
              <a:cs typeface="+mn-cs"/>
            </a:endParaRPr>
          </a:p>
          <a:p>
            <a:r>
              <a:rPr kumimoji="0" lang="ko-KR" altLang="en-US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lang="en-US" altLang="ko-KR" sz="1600" dirty="0" smtClean="0">
                <a:solidFill>
                  <a:srgbClr val="FFFFFF"/>
                </a:solidFill>
                <a:latin typeface="Arial Black" pitchFamily="34" charset="0"/>
                <a:ea typeface="HY견고딕" pitchFamily="18" charset="-127"/>
              </a:rPr>
              <a:t>Prov. of </a:t>
            </a:r>
            <a:r>
              <a:rPr lang="en-US" altLang="ko-KR" sz="1600" dirty="0" err="1" smtClean="0">
                <a:solidFill>
                  <a:srgbClr val="FFFFFF"/>
                </a:solidFill>
                <a:latin typeface="Arial Black" pitchFamily="34" charset="0"/>
                <a:ea typeface="HY견고딕" pitchFamily="18" charset="-127"/>
              </a:rPr>
              <a:t>Cheongpyeong</a:t>
            </a:r>
            <a:r>
              <a:rPr lang="en-US" altLang="ko-KR" sz="1600" dirty="0" smtClean="0">
                <a:solidFill>
                  <a:srgbClr val="FFFFFF"/>
                </a:solidFill>
                <a:latin typeface="Arial Black" pitchFamily="34" charset="0"/>
                <a:ea typeface="HY견고딕" pitchFamily="18" charset="-127"/>
              </a:rPr>
              <a:t> Works </a:t>
            </a:r>
            <a:endParaRPr lang="en-US" altLang="ko-KR" sz="12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kumimoji="0" lang="ko-KR" altLang="en-US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1" lang="en-US" altLang="ko-KR" sz="1600" kern="1200" dirty="0" smtClean="0">
                <a:solidFill>
                  <a:srgbClr val="FFFFFF"/>
                </a:solidFill>
                <a:latin typeface="Arial Black" pitchFamily="34" charset="0"/>
                <a:ea typeface="HY신명조" pitchFamily="18" charset="-127"/>
                <a:cs typeface="+mn-cs"/>
              </a:rPr>
              <a:t>Spirituality </a:t>
            </a:r>
            <a:r>
              <a:rPr kumimoji="1" lang="en-US" altLang="ko-KR" sz="1600" kern="1200" dirty="0">
                <a:solidFill>
                  <a:srgbClr val="FFFFFF"/>
                </a:solidFill>
                <a:latin typeface="Arial Black" pitchFamily="34" charset="0"/>
                <a:ea typeface="HY신명조" pitchFamily="18" charset="-127"/>
                <a:cs typeface="+mn-cs"/>
              </a:rPr>
              <a:t>Develop. Program</a:t>
            </a:r>
            <a:endParaRPr kumimoji="1" lang="en-US" altLang="ko-KR" sz="1600" kern="1200" dirty="0">
              <a:solidFill>
                <a:srgbClr val="FFFFFF"/>
              </a:solidFill>
              <a:latin typeface="Arial Black" pitchFamily="34" charset="0"/>
              <a:ea typeface="HY견고딕" pitchFamily="18" charset="-127"/>
              <a:cs typeface="+mn-cs"/>
            </a:endParaRPr>
          </a:p>
          <a:p>
            <a:r>
              <a:rPr kumimoji="0" lang="ko-KR" altLang="en-US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1" lang="en-US" altLang="ko-KR" sz="1600" kern="1200" dirty="0" smtClean="0">
                <a:solidFill>
                  <a:srgbClr val="FFFFFF"/>
                </a:solidFill>
                <a:latin typeface="Arial Black" pitchFamily="34" charset="0"/>
                <a:ea typeface="HY견고딕" pitchFamily="18" charset="-127"/>
                <a:cs typeface="+mn-cs"/>
              </a:rPr>
              <a:t>Spirituality of Other Religions</a:t>
            </a:r>
            <a:endParaRPr kumimoji="1" lang="en-US" altLang="ko-KR" sz="1200" kern="1200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cs typeface="+mn-cs"/>
            </a:endParaRPr>
          </a:p>
          <a:p>
            <a:pPr lvl="0"/>
            <a:r>
              <a:rPr lang="en-US" altLang="ko-KR" sz="1600" dirty="0">
                <a:solidFill>
                  <a:srgbClr val="FFFFFF"/>
                </a:solidFill>
                <a:latin typeface="HY신명조" pitchFamily="18" charset="-127"/>
                <a:ea typeface="HY신명조" pitchFamily="18" charset="-127"/>
              </a:rPr>
              <a:t>*</a:t>
            </a:r>
            <a:r>
              <a:rPr kumimoji="0" lang="en-US" altLang="ko-KR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Connecting with CPHE Training Center</a:t>
            </a:r>
          </a:p>
          <a:p>
            <a:pPr lvl="0"/>
            <a:endParaRPr kumimoji="1" lang="en-US" altLang="ko-KR" sz="1200" kern="1200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cs typeface="+mn-cs"/>
            </a:endParaRPr>
          </a:p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400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n-cs"/>
              </a:rPr>
              <a:t>▣ </a:t>
            </a:r>
            <a:r>
              <a:rPr kumimoji="1" lang="en-US" altLang="ko-KR" sz="24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n-cs"/>
              </a:rPr>
              <a:t>Church Management St.</a:t>
            </a:r>
          </a:p>
          <a:p>
            <a:r>
              <a:rPr kumimoji="0" lang="ko-KR" altLang="en-US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1" lang="en-US" altLang="ko-KR" sz="1600" kern="1200" dirty="0" smtClean="0">
                <a:solidFill>
                  <a:srgbClr val="FFFFFF"/>
                </a:solidFill>
                <a:latin typeface="Arial Black" pitchFamily="34" charset="0"/>
                <a:ea typeface="HY견고딕" pitchFamily="18" charset="-127"/>
                <a:cs typeface="+mn-cs"/>
              </a:rPr>
              <a:t>UP </a:t>
            </a:r>
            <a:r>
              <a:rPr kumimoji="1" lang="en-US" altLang="ko-KR" sz="1600" kern="1200" dirty="0" err="1">
                <a:solidFill>
                  <a:srgbClr val="FFFFFF"/>
                </a:solidFill>
                <a:latin typeface="Arial Black" pitchFamily="34" charset="0"/>
                <a:ea typeface="HY견고딕" pitchFamily="18" charset="-127"/>
                <a:cs typeface="+mn-cs"/>
              </a:rPr>
              <a:t>Persp</a:t>
            </a:r>
            <a:r>
              <a:rPr kumimoji="1" lang="en-US" altLang="ko-KR" sz="1600" kern="1200" dirty="0">
                <a:solidFill>
                  <a:srgbClr val="FFFFFF"/>
                </a:solidFill>
                <a:latin typeface="Arial Black" pitchFamily="34" charset="0"/>
                <a:ea typeface="HY견고딕" pitchFamily="18" charset="-127"/>
                <a:cs typeface="+mn-cs"/>
              </a:rPr>
              <a:t>. Church Management</a:t>
            </a:r>
          </a:p>
          <a:p>
            <a:r>
              <a:rPr kumimoji="0" lang="ko-KR" altLang="en-US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1" lang="en-US" altLang="ko-KR" sz="1600" kern="1200" dirty="0" smtClean="0">
                <a:solidFill>
                  <a:srgbClr val="FFFFFF"/>
                </a:solidFill>
                <a:latin typeface="Arial Black" pitchFamily="34" charset="0"/>
                <a:ea typeface="HY견고딕" pitchFamily="18" charset="-127"/>
                <a:cs typeface="+mn-cs"/>
              </a:rPr>
              <a:t>CIG </a:t>
            </a:r>
            <a:r>
              <a:rPr kumimoji="1" lang="en-US" altLang="ko-KR" sz="1600" kern="1200" dirty="0">
                <a:solidFill>
                  <a:srgbClr val="FFFFFF"/>
                </a:solidFill>
                <a:latin typeface="Arial Black" pitchFamily="34" charset="0"/>
                <a:ea typeface="HY견고딕" pitchFamily="18" charset="-127"/>
                <a:cs typeface="+mn-cs"/>
              </a:rPr>
              <a:t>Leadership</a:t>
            </a:r>
          </a:p>
          <a:p>
            <a:pPr marL="285750" indent="-285750">
              <a:buFont typeface="Wingdings 2"/>
              <a:buChar char=""/>
            </a:pPr>
            <a:r>
              <a:rPr kumimoji="1" lang="en-US" altLang="ko-KR" sz="1600" kern="1200" dirty="0" smtClean="0">
                <a:solidFill>
                  <a:srgbClr val="FFFFFF"/>
                </a:solidFill>
                <a:latin typeface="Arial Black" pitchFamily="34" charset="0"/>
                <a:ea typeface="HY신명조" pitchFamily="18" charset="-127"/>
                <a:cs typeface="+mn-cs"/>
              </a:rPr>
              <a:t>CIG Organizations</a:t>
            </a:r>
          </a:p>
          <a:p>
            <a:pPr lvl="0"/>
            <a:r>
              <a:rPr lang="en-US" altLang="ko-KR" sz="1600" dirty="0">
                <a:solidFill>
                  <a:srgbClr val="FFFFFF"/>
                </a:solidFill>
                <a:latin typeface="HY신명조" pitchFamily="18" charset="-127"/>
                <a:ea typeface="HY신명조" pitchFamily="18" charset="-127"/>
              </a:rPr>
              <a:t>*</a:t>
            </a:r>
            <a:r>
              <a:rPr kumimoji="0" lang="en-US" altLang="ko-KR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Case study on prov. organizations</a:t>
            </a:r>
            <a:endParaRPr kumimoji="0" lang="en-US" altLang="ko-KR" sz="16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71025" name="WordArt 17"/>
          <p:cNvSpPr>
            <a:spLocks noChangeArrowheads="1" noChangeShapeType="1" noTextEdit="1"/>
          </p:cNvSpPr>
          <p:nvPr/>
        </p:nvSpPr>
        <p:spPr bwMode="auto">
          <a:xfrm>
            <a:off x="2097088" y="4221163"/>
            <a:ext cx="935037" cy="4318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>
                        <a:alpha val="70000"/>
                      </a:srgbClr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HY헤드라인M"/>
                <a:ea typeface="HY헤드라인M"/>
                <a:cs typeface="+mn-cs"/>
              </a:rPr>
              <a:t>True Love, Word</a:t>
            </a:r>
            <a:endParaRPr kumimoji="1" lang="ko-KR" altLang="en-US" sz="3600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>
                      <a:alpha val="70000"/>
                    </a:srgbClr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latin typeface="HY헤드라인M"/>
              <a:ea typeface="HY헤드라인M"/>
              <a:cs typeface="+mn-cs"/>
            </a:endParaRPr>
          </a:p>
        </p:txBody>
      </p:sp>
      <p:pic>
        <p:nvPicPr>
          <p:cNvPr id="171026" name="Picture 18" descr="arrow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1412875"/>
            <a:ext cx="1223963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27" name="WordArt 19"/>
          <p:cNvSpPr>
            <a:spLocks noChangeArrowheads="1" noChangeShapeType="1" noTextEdit="1"/>
          </p:cNvSpPr>
          <p:nvPr/>
        </p:nvSpPr>
        <p:spPr bwMode="auto">
          <a:xfrm>
            <a:off x="1692275" y="5516563"/>
            <a:ext cx="1828800" cy="388937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HY중고딕"/>
                <a:ea typeface="HY중고딕"/>
                <a:cs typeface="+mn-cs"/>
              </a:rPr>
              <a:t>True Parent </a:t>
            </a:r>
            <a:r>
              <a:rPr kumimoji="1" lang="en-US" altLang="ko-KR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HY중고딕"/>
                <a:ea typeface="HY중고딕"/>
                <a:cs typeface="+mn-cs"/>
              </a:rPr>
              <a:t>Studies</a:t>
            </a:r>
            <a:endParaRPr kumimoji="1" lang="ko-KR" alt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HY중고딕"/>
              <a:ea typeface="HY중고딕"/>
              <a:cs typeface="+mn-cs"/>
            </a:endParaRPr>
          </a:p>
        </p:txBody>
      </p:sp>
      <p:sp>
        <p:nvSpPr>
          <p:cNvPr id="171028" name="WordArt 20"/>
          <p:cNvSpPr>
            <a:spLocks noChangeArrowheads="1" noChangeShapeType="1" noTextEdit="1"/>
          </p:cNvSpPr>
          <p:nvPr/>
        </p:nvSpPr>
        <p:spPr bwMode="auto">
          <a:xfrm rot="5400000">
            <a:off x="-215899" y="3568700"/>
            <a:ext cx="1543050" cy="54292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32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HY중고딕"/>
                <a:ea typeface="HY중고딕"/>
                <a:cs typeface="+mn-cs"/>
              </a:rPr>
              <a:t>CIG Spirituality St.</a:t>
            </a:r>
            <a:endParaRPr kumimoji="1" lang="ko-KR" altLang="en-US" sz="32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HY중고딕"/>
              <a:ea typeface="HY중고딕"/>
              <a:cs typeface="+mn-cs"/>
            </a:endParaRPr>
          </a:p>
        </p:txBody>
      </p:sp>
      <p:sp>
        <p:nvSpPr>
          <p:cNvPr id="171029" name="WordArt 21"/>
          <p:cNvSpPr>
            <a:spLocks noChangeArrowheads="1" noChangeShapeType="1" noTextEdit="1"/>
          </p:cNvSpPr>
          <p:nvPr/>
        </p:nvSpPr>
        <p:spPr bwMode="auto">
          <a:xfrm rot="16390258" flipH="1" flipV="1">
            <a:off x="3639344" y="3702844"/>
            <a:ext cx="1738313" cy="53657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32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HY중고딕"/>
                <a:ea typeface="HY중고딕"/>
                <a:cs typeface="+mn-cs"/>
              </a:rPr>
              <a:t>Church Management St.</a:t>
            </a:r>
            <a:endParaRPr kumimoji="1" lang="ko-KR" altLang="en-US" sz="3200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HY중고딕"/>
              <a:ea typeface="HY중고딕"/>
              <a:cs typeface="+mn-cs"/>
            </a:endParaRPr>
          </a:p>
        </p:txBody>
      </p:sp>
      <p:sp>
        <p:nvSpPr>
          <p:cNvPr id="171032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2376264" y="43408"/>
            <a:ext cx="6876256" cy="6492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>
              <a:lnSpc>
                <a:spcPct val="80000"/>
              </a:lnSpc>
            </a:pPr>
            <a:r>
              <a:rPr lang="en-US" altLang="ko-KR" sz="3200" b="1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Areas of Study and </a:t>
            </a:r>
            <a:r>
              <a:rPr lang="en-US" altLang="ko-KR" sz="3200" b="1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Research</a:t>
            </a:r>
            <a:endParaRPr lang="en-US" altLang="ko-KR" sz="3200" b="1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1997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ChangeArrowheads="1"/>
          </p:cNvSpPr>
          <p:nvPr/>
        </p:nvSpPr>
        <p:spPr bwMode="auto">
          <a:xfrm>
            <a:off x="0" y="0"/>
            <a:ext cx="9186863" cy="6858000"/>
          </a:xfrm>
          <a:prstGeom prst="rect">
            <a:avLst/>
          </a:prstGeom>
          <a:solidFill>
            <a:srgbClr val="9966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3600" kern="1200">
              <a:solidFill>
                <a:srgbClr val="FFFFFF"/>
              </a:solidFill>
              <a:latin typeface="굴림" pitchFamily="50" charset="-127"/>
              <a:ea typeface="굴림" pitchFamily="50" charset="-127"/>
              <a:cs typeface="+mn-cs"/>
            </a:endParaRPr>
          </a:p>
        </p:txBody>
      </p:sp>
      <p:grpSp>
        <p:nvGrpSpPr>
          <p:cNvPr id="2" name="Group 98"/>
          <p:cNvGrpSpPr>
            <a:grpSpLocks/>
          </p:cNvGrpSpPr>
          <p:nvPr/>
        </p:nvGrpSpPr>
        <p:grpSpPr bwMode="auto">
          <a:xfrm>
            <a:off x="5003800" y="3055938"/>
            <a:ext cx="3671888" cy="3511550"/>
            <a:chOff x="5194" y="1925"/>
            <a:chExt cx="2313" cy="2212"/>
          </a:xfrm>
        </p:grpSpPr>
        <p:sp>
          <p:nvSpPr>
            <p:cNvPr id="211030" name="Oval 86"/>
            <p:cNvSpPr>
              <a:spLocks noChangeArrowheads="1"/>
            </p:cNvSpPr>
            <p:nvPr/>
          </p:nvSpPr>
          <p:spPr bwMode="auto">
            <a:xfrm>
              <a:off x="5194" y="1925"/>
              <a:ext cx="2313" cy="2212"/>
            </a:xfrm>
            <a:prstGeom prst="ellipse">
              <a:avLst/>
            </a:prstGeom>
            <a:solidFill>
              <a:srgbClr val="C1FFFF">
                <a:alpha val="41000"/>
              </a:srgbClr>
            </a:solidFill>
            <a:ln w="57150">
              <a:solidFill>
                <a:srgbClr val="CC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3600" kern="1200">
                <a:solidFill>
                  <a:srgbClr val="FFFFFF"/>
                </a:solidFill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211032" name="WordArt 88"/>
            <p:cNvSpPr>
              <a:spLocks noChangeArrowheads="1" noChangeShapeType="1" noTextEdit="1"/>
            </p:cNvSpPr>
            <p:nvPr/>
          </p:nvSpPr>
          <p:spPr bwMode="auto">
            <a:xfrm>
              <a:off x="5817" y="2015"/>
              <a:ext cx="1080" cy="288"/>
            </a:xfrm>
            <a:prstGeom prst="rect">
              <a:avLst/>
            </a:prstGeom>
          </p:spPr>
          <p:txBody>
            <a:bodyPr wrap="none" fromWordArt="1">
              <a:prstTxWarp prst="textCanUp">
                <a:avLst>
                  <a:gd name="adj" fmla="val 66667"/>
                </a:avLst>
              </a:prstTxWarp>
            </a:bodyPr>
            <a:lstStyle/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400" b="1" kern="10" dirty="0">
                  <a:ln w="9525">
                    <a:noFill/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HY중고딕"/>
                  <a:ea typeface="HY중고딕"/>
                  <a:cs typeface="+mn-cs"/>
                </a:rPr>
                <a:t>Heart(T. Love)</a:t>
              </a:r>
              <a:endParaRPr kumimoji="1" lang="ko-KR" altLang="en-US" sz="24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HY중고딕"/>
                <a:ea typeface="HY중고딕"/>
                <a:cs typeface="+mn-cs"/>
              </a:endParaRPr>
            </a:p>
          </p:txBody>
        </p:sp>
        <p:sp>
          <p:nvSpPr>
            <p:cNvPr id="211033" name="WordArt 89"/>
            <p:cNvSpPr>
              <a:spLocks noChangeArrowheads="1" noChangeShapeType="1" noTextEdit="1"/>
            </p:cNvSpPr>
            <p:nvPr/>
          </p:nvSpPr>
          <p:spPr bwMode="auto">
            <a:xfrm>
              <a:off x="5843" y="3761"/>
              <a:ext cx="1036" cy="272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4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HY중고딕"/>
                  <a:ea typeface="HY중고딕"/>
                  <a:cs typeface="+mn-cs"/>
                </a:rPr>
                <a:t> Will(Goodness)</a:t>
              </a:r>
              <a:endParaRPr kumimoji="1" lang="ko-KR" altLang="en-US" sz="2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HY중고딕"/>
                <a:ea typeface="HY중고딕"/>
                <a:cs typeface="+mn-cs"/>
              </a:endParaRPr>
            </a:p>
          </p:txBody>
        </p:sp>
        <p:sp>
          <p:nvSpPr>
            <p:cNvPr id="211034" name="WordArt 90"/>
            <p:cNvSpPr>
              <a:spLocks noChangeArrowheads="1" noChangeShapeType="1" noTextEdit="1"/>
            </p:cNvSpPr>
            <p:nvPr/>
          </p:nvSpPr>
          <p:spPr bwMode="auto">
            <a:xfrm rot="5400000">
              <a:off x="4970" y="2930"/>
              <a:ext cx="936" cy="247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4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HY중고딕"/>
                  <a:ea typeface="HY중고딕"/>
                  <a:cs typeface="+mn-cs"/>
                </a:rPr>
                <a:t>Emotion(Beauty)</a:t>
              </a:r>
              <a:endParaRPr kumimoji="1" lang="ko-KR" altLang="en-US" sz="2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HY중고딕"/>
                <a:ea typeface="HY중고딕"/>
                <a:cs typeface="+mn-cs"/>
              </a:endParaRPr>
            </a:p>
          </p:txBody>
        </p:sp>
        <p:sp>
          <p:nvSpPr>
            <p:cNvPr id="211035" name="WordArt 91"/>
            <p:cNvSpPr>
              <a:spLocks noChangeArrowheads="1" noChangeShapeType="1" noTextEdit="1"/>
            </p:cNvSpPr>
            <p:nvPr/>
          </p:nvSpPr>
          <p:spPr bwMode="auto">
            <a:xfrm rot="16377413" flipH="1" flipV="1">
              <a:off x="6849" y="2949"/>
              <a:ext cx="900" cy="223"/>
            </a:xfrm>
            <a:prstGeom prst="rect">
              <a:avLst/>
            </a:prstGeom>
          </p:spPr>
          <p:txBody>
            <a:bodyPr wrap="none" fromWordArt="1">
              <a:prstTxWarp prst="textCanUp">
                <a:avLst>
                  <a:gd name="adj" fmla="val 66667"/>
                </a:avLst>
              </a:prstTxWarp>
            </a:bodyPr>
            <a:lstStyle/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4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HY중고딕"/>
                  <a:ea typeface="HY중고딕"/>
                  <a:cs typeface="+mn-cs"/>
                </a:rPr>
                <a:t>Intellect(Truth)</a:t>
              </a:r>
              <a:endParaRPr kumimoji="1" lang="ko-KR" altLang="en-US" sz="2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HY중고딕"/>
                <a:ea typeface="HY중고딕"/>
                <a:cs typeface="+mn-cs"/>
              </a:endParaRPr>
            </a:p>
          </p:txBody>
        </p:sp>
      </p:grpSp>
      <p:grpSp>
        <p:nvGrpSpPr>
          <p:cNvPr id="3" name="Group 95"/>
          <p:cNvGrpSpPr>
            <a:grpSpLocks/>
          </p:cNvGrpSpPr>
          <p:nvPr/>
        </p:nvGrpSpPr>
        <p:grpSpPr bwMode="auto">
          <a:xfrm>
            <a:off x="323850" y="2349500"/>
            <a:ext cx="4032250" cy="4392613"/>
            <a:chOff x="-2699" y="845"/>
            <a:chExt cx="2540" cy="2767"/>
          </a:xfrm>
        </p:grpSpPr>
        <p:pic>
          <p:nvPicPr>
            <p:cNvPr id="21094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20871" t="2998" r="20903" b="5821"/>
            <a:stretch>
              <a:fillRect/>
            </a:stretch>
          </p:blipFill>
          <p:spPr bwMode="auto">
            <a:xfrm>
              <a:off x="-2699" y="845"/>
              <a:ext cx="2540" cy="2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0949" name="Oval 5"/>
            <p:cNvSpPr>
              <a:spLocks noChangeArrowheads="1"/>
            </p:cNvSpPr>
            <p:nvPr/>
          </p:nvSpPr>
          <p:spPr bwMode="auto">
            <a:xfrm rot="-5400000">
              <a:off x="-2337" y="1162"/>
              <a:ext cx="1815" cy="1905"/>
            </a:xfrm>
            <a:prstGeom prst="ellips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ko-KR" sz="2000" b="1" kern="1200">
                <a:solidFill>
                  <a:srgbClr val="FFFFFF"/>
                </a:solidFill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210950" name="Rectangle 6"/>
            <p:cNvSpPr>
              <a:spLocks noChangeArrowheads="1"/>
            </p:cNvSpPr>
            <p:nvPr/>
          </p:nvSpPr>
          <p:spPr bwMode="auto">
            <a:xfrm>
              <a:off x="-1722" y="1022"/>
              <a:ext cx="53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600" kern="1200" dirty="0">
                  <a:solidFill>
                    <a:srgbClr val="FFFFFF"/>
                  </a:solidFill>
                  <a:latin typeface="Impact" pitchFamily="34" charset="0"/>
                  <a:ea typeface="HY헤드라인M" pitchFamily="18" charset="-127"/>
                  <a:cs typeface="+mn-cs"/>
                </a:rPr>
                <a:t>Heart</a:t>
              </a:r>
            </a:p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600" kern="1200" dirty="0">
                  <a:solidFill>
                    <a:srgbClr val="FFFFFF"/>
                  </a:solidFill>
                  <a:latin typeface="Impact" pitchFamily="34" charset="0"/>
                  <a:ea typeface="HY헤드라인M" pitchFamily="18" charset="-127"/>
                  <a:cs typeface="+mn-cs"/>
                </a:rPr>
                <a:t>(T. Love)</a:t>
              </a:r>
            </a:p>
          </p:txBody>
        </p:sp>
        <p:sp>
          <p:nvSpPr>
            <p:cNvPr id="210951" name="Rectangle 7"/>
            <p:cNvSpPr>
              <a:spLocks noChangeArrowheads="1"/>
            </p:cNvSpPr>
            <p:nvPr/>
          </p:nvSpPr>
          <p:spPr bwMode="auto">
            <a:xfrm>
              <a:off x="-2579" y="1902"/>
              <a:ext cx="36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600" kern="1200" dirty="0" err="1">
                  <a:solidFill>
                    <a:srgbClr val="FFFFFF"/>
                  </a:solidFill>
                  <a:latin typeface="Impact" pitchFamily="34" charset="0"/>
                  <a:ea typeface="HY헤드라인M" pitchFamily="18" charset="-127"/>
                  <a:cs typeface="+mn-cs"/>
                </a:rPr>
                <a:t>Emo</a:t>
              </a:r>
              <a:r>
                <a:rPr kumimoji="1" lang="en-US" altLang="ko-KR" sz="1600" kern="1200" dirty="0">
                  <a:solidFill>
                    <a:srgbClr val="FFFFFF"/>
                  </a:solidFill>
                  <a:latin typeface="Impact" pitchFamily="34" charset="0"/>
                  <a:ea typeface="HY헤드라인M" pitchFamily="18" charset="-127"/>
                  <a:cs typeface="+mn-cs"/>
                </a:rPr>
                <a:t>.</a:t>
              </a:r>
            </a:p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600" kern="1200" dirty="0">
                  <a:solidFill>
                    <a:srgbClr val="FFFFFF"/>
                  </a:solidFill>
                  <a:latin typeface="Impact" pitchFamily="34" charset="0"/>
                  <a:ea typeface="HY헤드라인M" pitchFamily="18" charset="-127"/>
                  <a:cs typeface="+mn-cs"/>
                </a:rPr>
                <a:t>(</a:t>
              </a:r>
              <a:r>
                <a:rPr kumimoji="1" lang="en-US" altLang="ko-KR" sz="1600" kern="1200" dirty="0" err="1">
                  <a:solidFill>
                    <a:srgbClr val="FFFFFF"/>
                  </a:solidFill>
                  <a:latin typeface="Impact" pitchFamily="34" charset="0"/>
                  <a:ea typeface="HY헤드라인M" pitchFamily="18" charset="-127"/>
                  <a:cs typeface="+mn-cs"/>
                </a:rPr>
                <a:t>Bty</a:t>
              </a:r>
              <a:r>
                <a:rPr kumimoji="1" lang="en-US" altLang="ko-KR" sz="1600" kern="1200" dirty="0">
                  <a:solidFill>
                    <a:srgbClr val="FFFFFF"/>
                  </a:solidFill>
                  <a:latin typeface="Impact" pitchFamily="34" charset="0"/>
                  <a:ea typeface="HY헤드라인M" pitchFamily="18" charset="-127"/>
                  <a:cs typeface="+mn-cs"/>
                </a:rPr>
                <a:t>)</a:t>
              </a:r>
            </a:p>
          </p:txBody>
        </p:sp>
        <p:sp>
          <p:nvSpPr>
            <p:cNvPr id="210952" name="Rectangle 8"/>
            <p:cNvSpPr>
              <a:spLocks noChangeArrowheads="1"/>
            </p:cNvSpPr>
            <p:nvPr/>
          </p:nvSpPr>
          <p:spPr bwMode="auto">
            <a:xfrm>
              <a:off x="-653" y="1930"/>
              <a:ext cx="37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600" kern="1200" dirty="0">
                  <a:solidFill>
                    <a:srgbClr val="FFFFFF"/>
                  </a:solidFill>
                  <a:latin typeface="Impact" pitchFamily="34" charset="0"/>
                  <a:ea typeface="HY헤드라인M" pitchFamily="18" charset="-127"/>
                  <a:cs typeface="+mn-cs"/>
                </a:rPr>
                <a:t>Int.</a:t>
              </a:r>
            </a:p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600" kern="1200" dirty="0">
                  <a:solidFill>
                    <a:srgbClr val="FFFFFF"/>
                  </a:solidFill>
                  <a:latin typeface="Impact" pitchFamily="34" charset="0"/>
                  <a:ea typeface="HY헤드라인M" pitchFamily="18" charset="-127"/>
                  <a:cs typeface="+mn-cs"/>
                </a:rPr>
                <a:t>(</a:t>
              </a:r>
              <a:r>
                <a:rPr kumimoji="1" lang="en-US" altLang="ko-KR" sz="1600" kern="1200" dirty="0" err="1">
                  <a:solidFill>
                    <a:srgbClr val="FFFFFF"/>
                  </a:solidFill>
                  <a:latin typeface="Impact" pitchFamily="34" charset="0"/>
                  <a:ea typeface="HY헤드라인M" pitchFamily="18" charset="-127"/>
                  <a:cs typeface="+mn-cs"/>
                </a:rPr>
                <a:t>Tru</a:t>
              </a:r>
              <a:r>
                <a:rPr kumimoji="1" lang="en-US" altLang="ko-KR" sz="1600" kern="1200" dirty="0">
                  <a:solidFill>
                    <a:srgbClr val="FFFFFF"/>
                  </a:solidFill>
                  <a:latin typeface="Impact" pitchFamily="34" charset="0"/>
                  <a:ea typeface="HY헤드라인M" pitchFamily="18" charset="-127"/>
                  <a:cs typeface="+mn-cs"/>
                </a:rPr>
                <a:t>)</a:t>
              </a:r>
              <a:endParaRPr kumimoji="1" lang="en-US" altLang="ko-KR" sz="1050" kern="1200" dirty="0">
                <a:solidFill>
                  <a:srgbClr val="FFFFFF"/>
                </a:solidFill>
                <a:latin typeface="Impact" pitchFamily="34" charset="0"/>
                <a:ea typeface="HY헤드라인M" pitchFamily="18" charset="-127"/>
                <a:cs typeface="+mn-cs"/>
              </a:endParaRPr>
            </a:p>
          </p:txBody>
        </p:sp>
        <p:sp>
          <p:nvSpPr>
            <p:cNvPr id="210953" name="Oval 9"/>
            <p:cNvSpPr>
              <a:spLocks noChangeArrowheads="1"/>
            </p:cNvSpPr>
            <p:nvPr/>
          </p:nvSpPr>
          <p:spPr bwMode="auto">
            <a:xfrm>
              <a:off x="-1719" y="2465"/>
              <a:ext cx="494" cy="459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ko-KR" sz="1900" kern="1200">
                <a:solidFill>
                  <a:srgbClr val="FFFFFF"/>
                </a:solidFill>
                <a:latin typeface="휴먼옛체" pitchFamily="18" charset="-127"/>
                <a:ea typeface="휴먼옛체" pitchFamily="18" charset="-127"/>
                <a:cs typeface="+mn-cs"/>
              </a:endParaRPr>
            </a:p>
          </p:txBody>
        </p:sp>
        <p:sp>
          <p:nvSpPr>
            <p:cNvPr id="210954" name="Rectangle 10"/>
            <p:cNvSpPr>
              <a:spLocks noChangeArrowheads="1"/>
            </p:cNvSpPr>
            <p:nvPr/>
          </p:nvSpPr>
          <p:spPr bwMode="auto">
            <a:xfrm>
              <a:off x="-1804" y="2830"/>
              <a:ext cx="72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600" kern="1200" dirty="0">
                  <a:solidFill>
                    <a:srgbClr val="FFFFFF"/>
                  </a:solidFill>
                  <a:latin typeface="Impact" pitchFamily="34" charset="0"/>
                  <a:ea typeface="HY헤드라인M" pitchFamily="18" charset="-127"/>
                  <a:cs typeface="+mn-cs"/>
                </a:rPr>
                <a:t>Will</a:t>
              </a:r>
            </a:p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600" kern="1200" dirty="0">
                  <a:solidFill>
                    <a:srgbClr val="FFFFFF"/>
                  </a:solidFill>
                  <a:latin typeface="Impact" pitchFamily="34" charset="0"/>
                  <a:ea typeface="HY헤드라인M" pitchFamily="18" charset="-127"/>
                  <a:cs typeface="+mn-cs"/>
                </a:rPr>
                <a:t>(Goodness)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5545138" y="3597275"/>
            <a:ext cx="2622550" cy="2495550"/>
            <a:chOff x="3665" y="1451"/>
            <a:chExt cx="1652" cy="1572"/>
          </a:xfrm>
        </p:grpSpPr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3665" y="1451"/>
              <a:ext cx="1652" cy="1572"/>
              <a:chOff x="3665" y="1451"/>
              <a:chExt cx="1652" cy="1572"/>
            </a:xfrm>
          </p:grpSpPr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3665" y="1451"/>
                <a:ext cx="1652" cy="1542"/>
                <a:chOff x="3665" y="1451"/>
                <a:chExt cx="1652" cy="1542"/>
              </a:xfrm>
            </p:grpSpPr>
            <p:sp>
              <p:nvSpPr>
                <p:cNvPr id="210966" name="Oval 22"/>
                <p:cNvSpPr>
                  <a:spLocks noChangeArrowheads="1"/>
                </p:cNvSpPr>
                <p:nvPr/>
              </p:nvSpPr>
              <p:spPr bwMode="auto">
                <a:xfrm>
                  <a:off x="3665" y="1451"/>
                  <a:ext cx="1652" cy="1542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3600" kern="1200">
                    <a:solidFill>
                      <a:srgbClr val="FFFFFF"/>
                    </a:solidFill>
                    <a:latin typeface="굴림"/>
                    <a:ea typeface="굴림"/>
                    <a:cs typeface="+mn-cs"/>
                  </a:endParaRPr>
                </a:p>
              </p:txBody>
            </p:sp>
            <p:sp>
              <p:nvSpPr>
                <p:cNvPr id="210967" name="WordArt 23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101" y="1536"/>
                  <a:ext cx="792" cy="235"/>
                </a:xfrm>
                <a:prstGeom prst="rect">
                  <a:avLst/>
                </a:prstGeom>
              </p:spPr>
              <p:txBody>
                <a:bodyPr wrap="none" fromWordArt="1">
                  <a:prstTxWarp prst="textCanUp">
                    <a:avLst>
                      <a:gd name="adj" fmla="val 66667"/>
                    </a:avLst>
                  </a:prstTxWarp>
                </a:bodyPr>
                <a:lstStyle/>
                <a:p>
                  <a: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1" lang="en-US" altLang="ko-KR" sz="3600" kern="10" dirty="0" err="1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latin typeface="HY헤드라인M"/>
                      <a:ea typeface="HY헤드라인M"/>
                      <a:cs typeface="+mn-cs"/>
                    </a:rPr>
                    <a:t>Cheon</a:t>
                  </a:r>
                  <a:r>
                    <a:rPr kumimoji="1" lang="en-US" altLang="ko-KR" sz="3600" kern="1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latin typeface="HY헤드라인M"/>
                      <a:ea typeface="HY헤드라인M"/>
                      <a:cs typeface="+mn-cs"/>
                    </a:rPr>
                    <a:t> Il Gook</a:t>
                  </a:r>
                  <a:endParaRPr kumimoji="1" lang="ko-KR" altLang="en-US" sz="3600" kern="1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HY헤드라인M"/>
                    <a:ea typeface="HY헤드라인M"/>
                    <a:cs typeface="+mn-cs"/>
                  </a:endParaRPr>
                </a:p>
              </p:txBody>
            </p:sp>
          </p:grpSp>
          <p:grpSp>
            <p:nvGrpSpPr>
              <p:cNvPr id="7" name="Group 24"/>
              <p:cNvGrpSpPr>
                <a:grpSpLocks/>
              </p:cNvGrpSpPr>
              <p:nvPr/>
            </p:nvGrpSpPr>
            <p:grpSpPr bwMode="auto">
              <a:xfrm>
                <a:off x="3862" y="2548"/>
                <a:ext cx="1245" cy="475"/>
                <a:chOff x="3862" y="2548"/>
                <a:chExt cx="1245" cy="475"/>
              </a:xfrm>
            </p:grpSpPr>
            <p:sp>
              <p:nvSpPr>
                <p:cNvPr id="210969" name="Rectangle 25"/>
                <p:cNvSpPr>
                  <a:spLocks noChangeArrowheads="1"/>
                </p:cNvSpPr>
                <p:nvPr/>
              </p:nvSpPr>
              <p:spPr bwMode="auto">
                <a:xfrm>
                  <a:off x="3862" y="2551"/>
                  <a:ext cx="360" cy="32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90488" tIns="44450" rIns="90488" bIns="44450">
                  <a:spAutoFit/>
                </a:bodyPr>
                <a:lstStyle/>
                <a:p>
                  <a:pPr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1" lang="en-US" altLang="ko-KR" sz="1400" kern="1200" dirty="0">
                      <a:solidFill>
                        <a:srgbClr val="FFFFFF"/>
                      </a:solidFill>
                      <a:latin typeface="Impact" pitchFamily="34" charset="0"/>
                      <a:ea typeface="HY헤드라인M" pitchFamily="18" charset="-127"/>
                      <a:cs typeface="+mn-cs"/>
                    </a:rPr>
                    <a:t>1</a:t>
                  </a:r>
                  <a:r>
                    <a:rPr kumimoji="1" lang="en-US" altLang="ko-KR" sz="1400" kern="1200" baseline="30000" dirty="0">
                      <a:solidFill>
                        <a:srgbClr val="FFFFFF"/>
                      </a:solidFill>
                      <a:latin typeface="Impact" pitchFamily="34" charset="0"/>
                      <a:ea typeface="HY헤드라인M" pitchFamily="18" charset="-127"/>
                      <a:cs typeface="+mn-cs"/>
                    </a:rPr>
                    <a:t>st</a:t>
                  </a:r>
                </a:p>
                <a:p>
                  <a:pPr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1" lang="en-US" altLang="ko-KR" sz="1400" kern="1200" dirty="0">
                      <a:solidFill>
                        <a:srgbClr val="FFFFFF"/>
                      </a:solidFill>
                      <a:latin typeface="Impact" pitchFamily="34" charset="0"/>
                      <a:ea typeface="HY헤드라인M" pitchFamily="18" charset="-127"/>
                      <a:cs typeface="+mn-cs"/>
                    </a:rPr>
                    <a:t>GB</a:t>
                  </a:r>
                </a:p>
              </p:txBody>
            </p:sp>
            <p:sp>
              <p:nvSpPr>
                <p:cNvPr id="210971" name="Rectangle 27"/>
                <p:cNvSpPr>
                  <a:spLocks noChangeArrowheads="1"/>
                </p:cNvSpPr>
                <p:nvPr/>
              </p:nvSpPr>
              <p:spPr bwMode="auto">
                <a:xfrm>
                  <a:off x="4793" y="2548"/>
                  <a:ext cx="314" cy="30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lIns="90488" tIns="44450" rIns="90488" bIns="44450">
                  <a:spAutoFit/>
                </a:bodyPr>
                <a:lstStyle/>
                <a:p>
                  <a:pPr algn="ctr" rtl="0"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1" lang="en-US" altLang="ko-KR" sz="1400" kern="1200" dirty="0">
                      <a:solidFill>
                        <a:srgbClr val="FFFFFF"/>
                      </a:solidFill>
                      <a:latin typeface="Impact" pitchFamily="34" charset="0"/>
                      <a:ea typeface="HY헤드라인M" pitchFamily="18" charset="-127"/>
                      <a:cs typeface="+mn-cs"/>
                    </a:rPr>
                    <a:t>3</a:t>
                  </a:r>
                  <a:r>
                    <a:rPr kumimoji="1" lang="en-US" altLang="ko-KR" sz="1400" kern="1200" baseline="30000" dirty="0">
                      <a:solidFill>
                        <a:srgbClr val="FFFFFF"/>
                      </a:solidFill>
                      <a:latin typeface="Impact" pitchFamily="34" charset="0"/>
                      <a:ea typeface="HY헤드라인M" pitchFamily="18" charset="-127"/>
                      <a:cs typeface="+mn-cs"/>
                    </a:rPr>
                    <a:t>rd</a:t>
                  </a:r>
                </a:p>
                <a:p>
                  <a:pPr algn="ctr" rtl="0"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1" lang="en-US" altLang="ko-KR" sz="1400" kern="1200" dirty="0">
                      <a:solidFill>
                        <a:srgbClr val="FFFFFF"/>
                      </a:solidFill>
                      <a:latin typeface="Impact" pitchFamily="34" charset="0"/>
                      <a:ea typeface="HY헤드라인M" pitchFamily="18" charset="-127"/>
                      <a:cs typeface="+mn-cs"/>
                    </a:rPr>
                    <a:t>GB</a:t>
                  </a:r>
                </a:p>
              </p:txBody>
            </p:sp>
            <p:sp>
              <p:nvSpPr>
                <p:cNvPr id="210970" name="Rectangle 26"/>
                <p:cNvSpPr>
                  <a:spLocks noChangeArrowheads="1"/>
                </p:cNvSpPr>
                <p:nvPr/>
              </p:nvSpPr>
              <p:spPr bwMode="auto">
                <a:xfrm>
                  <a:off x="4318" y="2695"/>
                  <a:ext cx="335" cy="32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90488" tIns="44450" rIns="90488" bIns="44450">
                  <a:spAutoFit/>
                </a:bodyPr>
                <a:lstStyle/>
                <a:p>
                  <a:pPr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1" lang="en-US" altLang="ko-KR" sz="1400" kern="1200" dirty="0">
                      <a:solidFill>
                        <a:srgbClr val="FFFFFF"/>
                      </a:solidFill>
                      <a:latin typeface="Impact" pitchFamily="34" charset="0"/>
                      <a:ea typeface="HY헤드라인M" pitchFamily="18" charset="-127"/>
                      <a:cs typeface="+mn-cs"/>
                    </a:rPr>
                    <a:t> 2</a:t>
                  </a:r>
                  <a:r>
                    <a:rPr kumimoji="1" lang="en-US" altLang="ko-KR" sz="1400" kern="1200" baseline="30000" dirty="0">
                      <a:solidFill>
                        <a:srgbClr val="FFFFFF"/>
                      </a:solidFill>
                      <a:latin typeface="Impact" pitchFamily="34" charset="0"/>
                      <a:ea typeface="HY헤드라인M" pitchFamily="18" charset="-127"/>
                      <a:cs typeface="+mn-cs"/>
                    </a:rPr>
                    <a:t>nd</a:t>
                  </a:r>
                </a:p>
                <a:p>
                  <a:pPr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1" lang="en-US" altLang="ko-KR" sz="1400" kern="1200" dirty="0">
                      <a:solidFill>
                        <a:srgbClr val="FFFFFF"/>
                      </a:solidFill>
                      <a:latin typeface="Impact" pitchFamily="34" charset="0"/>
                      <a:ea typeface="HY헤드라인M" pitchFamily="18" charset="-127"/>
                      <a:cs typeface="+mn-cs"/>
                    </a:rPr>
                    <a:t>GB</a:t>
                  </a:r>
                </a:p>
              </p:txBody>
            </p:sp>
          </p:grpSp>
        </p:grpSp>
        <p:sp>
          <p:nvSpPr>
            <p:cNvPr id="210972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3727" y="2065"/>
              <a:ext cx="180" cy="2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Y헤드라인M"/>
                  <a:ea typeface="HY헤드라인M"/>
                  <a:cs typeface="+mn-cs"/>
                </a:rPr>
                <a:t>S.W</a:t>
              </a:r>
              <a:endParaRPr kumimoji="1" lang="ko-KR" altLang="en-US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/>
                <a:ea typeface="HY헤드라인M"/>
                <a:cs typeface="+mn-cs"/>
              </a:endParaRPr>
            </a:p>
          </p:txBody>
        </p:sp>
        <p:sp>
          <p:nvSpPr>
            <p:cNvPr id="210973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5032" y="2065"/>
              <a:ext cx="165" cy="2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kern="1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Y헤드라인M"/>
                  <a:ea typeface="HY헤드라인M"/>
                  <a:cs typeface="+mn-cs"/>
                </a:rPr>
                <a:t>P.W</a:t>
              </a:r>
              <a:endParaRPr kumimoji="1" lang="ko-KR" altLang="en-US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/>
                <a:ea typeface="HY헤드라인M"/>
                <a:cs typeface="+mn-cs"/>
              </a:endParaRPr>
            </a:p>
          </p:txBody>
        </p:sp>
      </p:grp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6027738" y="4060825"/>
            <a:ext cx="1573212" cy="1543050"/>
            <a:chOff x="3969" y="1761"/>
            <a:chExt cx="991" cy="972"/>
          </a:xfrm>
        </p:grpSpPr>
        <p:sp>
          <p:nvSpPr>
            <p:cNvPr id="210975" name="Oval 31"/>
            <p:cNvSpPr>
              <a:spLocks noChangeArrowheads="1"/>
            </p:cNvSpPr>
            <p:nvPr/>
          </p:nvSpPr>
          <p:spPr bwMode="auto">
            <a:xfrm>
              <a:off x="3969" y="1761"/>
              <a:ext cx="991" cy="972"/>
            </a:xfrm>
            <a:prstGeom prst="ellipse">
              <a:avLst/>
            </a:prstGeom>
            <a:solidFill>
              <a:srgbClr val="9966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3600" kern="1200">
                <a:solidFill>
                  <a:srgbClr val="FFFFFF"/>
                </a:solidFill>
                <a:latin typeface="굴림"/>
                <a:ea typeface="굴림"/>
                <a:cs typeface="+mn-cs"/>
              </a:endParaRPr>
            </a:p>
          </p:txBody>
        </p:sp>
        <p:sp>
          <p:nvSpPr>
            <p:cNvPr id="210976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4177" y="1842"/>
              <a:ext cx="593" cy="196"/>
            </a:xfrm>
            <a:prstGeom prst="rect">
              <a:avLst/>
            </a:prstGeom>
          </p:spPr>
          <p:txBody>
            <a:bodyPr wrap="none" fromWordArt="1">
              <a:prstTxWarp prst="textCanUp">
                <a:avLst>
                  <a:gd name="adj" fmla="val 66667"/>
                </a:avLst>
              </a:prstTxWarp>
            </a:bodyPr>
            <a:lstStyle/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3600" kern="10" dirty="0">
                  <a:ln w="9525">
                    <a:noFill/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HY헤드라인M"/>
                  <a:ea typeface="HY헤드라인M"/>
                  <a:cs typeface="+mn-cs"/>
                </a:rPr>
                <a:t>True Parent</a:t>
              </a:r>
              <a:endParaRPr kumimoji="1" lang="ko-KR" altLang="en-US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HY헤드라인M"/>
                <a:ea typeface="HY헤드라인M"/>
                <a:cs typeface="+mn-cs"/>
              </a:endParaRPr>
            </a:p>
          </p:txBody>
        </p:sp>
        <p:sp>
          <p:nvSpPr>
            <p:cNvPr id="210977" name="WordArt 33"/>
            <p:cNvSpPr>
              <a:spLocks noChangeArrowheads="1" noChangeShapeType="1" noTextEdit="1"/>
            </p:cNvSpPr>
            <p:nvPr/>
          </p:nvSpPr>
          <p:spPr bwMode="auto">
            <a:xfrm>
              <a:off x="4265" y="2447"/>
              <a:ext cx="463" cy="167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3600" kern="10">
                  <a:ln w="9525">
                    <a:noFill/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FF00">
                          <a:alpha val="70000"/>
                        </a:srgbClr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HY헤드라인M"/>
                  <a:ea typeface="HY헤드라인M"/>
                  <a:cs typeface="+mn-cs"/>
                </a:rPr>
                <a:t>True Love, Word</a:t>
              </a:r>
              <a:endParaRPr kumimoji="1" lang="ko-KR" altLang="en-US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>
                        <a:alpha val="70000"/>
                      </a:srgbClr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HY헤드라인M"/>
                <a:ea typeface="HY헤드라인M"/>
                <a:cs typeface="+mn-cs"/>
              </a:endParaRPr>
            </a:p>
          </p:txBody>
        </p:sp>
      </p:grpSp>
      <p:grpSp>
        <p:nvGrpSpPr>
          <p:cNvPr id="9" name="Group 34"/>
          <p:cNvGrpSpPr>
            <a:grpSpLocks/>
          </p:cNvGrpSpPr>
          <p:nvPr/>
        </p:nvGrpSpPr>
        <p:grpSpPr bwMode="auto">
          <a:xfrm>
            <a:off x="6469431" y="4548188"/>
            <a:ext cx="674343" cy="576262"/>
            <a:chOff x="4268" y="2041"/>
            <a:chExt cx="451" cy="363"/>
          </a:xfrm>
        </p:grpSpPr>
        <p:sp>
          <p:nvSpPr>
            <p:cNvPr id="210979" name="Oval 35"/>
            <p:cNvSpPr>
              <a:spLocks noChangeArrowheads="1"/>
            </p:cNvSpPr>
            <p:nvPr/>
          </p:nvSpPr>
          <p:spPr bwMode="auto">
            <a:xfrm>
              <a:off x="4289" y="2041"/>
              <a:ext cx="430" cy="36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3600" kern="1200">
                <a:solidFill>
                  <a:srgbClr val="FFFFFF"/>
                </a:solidFill>
                <a:latin typeface="굴림"/>
                <a:ea typeface="굴림"/>
                <a:cs typeface="+mn-cs"/>
              </a:endParaRPr>
            </a:p>
          </p:txBody>
        </p:sp>
        <p:sp>
          <p:nvSpPr>
            <p:cNvPr id="210980" name="Rectangle 36"/>
            <p:cNvSpPr>
              <a:spLocks noChangeArrowheads="1"/>
            </p:cNvSpPr>
            <p:nvPr/>
          </p:nvSpPr>
          <p:spPr bwMode="auto">
            <a:xfrm>
              <a:off x="4268" y="2069"/>
              <a:ext cx="448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2400" kern="1200" dirty="0">
                  <a:solidFill>
                    <a:srgbClr val="FFFF00"/>
                  </a:solidFill>
                  <a:latin typeface="Impact" pitchFamily="34" charset="0"/>
                  <a:ea typeface="HY헤드라인M" pitchFamily="18" charset="-127"/>
                  <a:cs typeface="+mn-cs"/>
                </a:rPr>
                <a:t>God</a:t>
              </a:r>
              <a:endParaRPr kumimoji="1" lang="ko-KR" altLang="en-US" sz="2400" kern="1200" dirty="0">
                <a:solidFill>
                  <a:srgbClr val="FFFF00"/>
                </a:solidFill>
                <a:latin typeface="Impact" pitchFamily="34" charset="0"/>
                <a:ea typeface="HY헤드라인M" pitchFamily="18" charset="-127"/>
                <a:cs typeface="+mn-cs"/>
              </a:endParaRPr>
            </a:p>
          </p:txBody>
        </p:sp>
      </p:grp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4859338" y="2924175"/>
            <a:ext cx="3960812" cy="3902075"/>
            <a:chOff x="3061" y="1706"/>
            <a:chExt cx="2495" cy="2458"/>
          </a:xfrm>
        </p:grpSpPr>
        <p:grpSp>
          <p:nvGrpSpPr>
            <p:cNvPr id="11" name="Group 38"/>
            <p:cNvGrpSpPr>
              <a:grpSpLocks/>
            </p:cNvGrpSpPr>
            <p:nvPr/>
          </p:nvGrpSpPr>
          <p:grpSpPr bwMode="auto">
            <a:xfrm>
              <a:off x="4184" y="3019"/>
              <a:ext cx="229" cy="1145"/>
              <a:chOff x="1236" y="2294"/>
              <a:chExt cx="229" cy="1145"/>
            </a:xfrm>
          </p:grpSpPr>
          <p:pic>
            <p:nvPicPr>
              <p:cNvPr id="210983" name="Picture 39" descr="arrow1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29" y="2421"/>
                <a:ext cx="136" cy="10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0984" name="Picture 40" descr="arrow1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36" y="2294"/>
                <a:ext cx="136" cy="10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2" name="Group 41"/>
            <p:cNvGrpSpPr>
              <a:grpSpLocks/>
            </p:cNvGrpSpPr>
            <p:nvPr/>
          </p:nvGrpSpPr>
          <p:grpSpPr bwMode="auto">
            <a:xfrm>
              <a:off x="4195" y="1706"/>
              <a:ext cx="218" cy="1145"/>
              <a:chOff x="1247" y="2294"/>
              <a:chExt cx="218" cy="1145"/>
            </a:xfrm>
          </p:grpSpPr>
          <p:pic>
            <p:nvPicPr>
              <p:cNvPr id="210986" name="Picture 42" descr="arrow1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29" y="2421"/>
                <a:ext cx="136" cy="10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0987" name="Picture 43" descr="arrow1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47" y="2294"/>
                <a:ext cx="136" cy="10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3" name="Group 44"/>
            <p:cNvGrpSpPr>
              <a:grpSpLocks/>
            </p:cNvGrpSpPr>
            <p:nvPr/>
          </p:nvGrpSpPr>
          <p:grpSpPr bwMode="auto">
            <a:xfrm rot="-5400000">
              <a:off x="4875" y="2349"/>
              <a:ext cx="218" cy="1145"/>
              <a:chOff x="1247" y="2294"/>
              <a:chExt cx="218" cy="1145"/>
            </a:xfrm>
          </p:grpSpPr>
          <p:pic>
            <p:nvPicPr>
              <p:cNvPr id="210989" name="Picture 45" descr="arrow1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29" y="2421"/>
                <a:ext cx="136" cy="10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0990" name="Picture 46" descr="arrow1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47" y="2294"/>
                <a:ext cx="136" cy="10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" name="Group 47"/>
            <p:cNvGrpSpPr>
              <a:grpSpLocks/>
            </p:cNvGrpSpPr>
            <p:nvPr/>
          </p:nvGrpSpPr>
          <p:grpSpPr bwMode="auto">
            <a:xfrm rot="-5400000">
              <a:off x="3525" y="2340"/>
              <a:ext cx="218" cy="1145"/>
              <a:chOff x="1247" y="2294"/>
              <a:chExt cx="218" cy="1145"/>
            </a:xfrm>
          </p:grpSpPr>
          <p:pic>
            <p:nvPicPr>
              <p:cNvPr id="210992" name="Picture 48" descr="arrow1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29" y="2421"/>
                <a:ext cx="136" cy="10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0993" name="Picture 49" descr="arrow1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47" y="2294"/>
                <a:ext cx="136" cy="10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10994" name="Rectangle 50"/>
          <p:cNvSpPr>
            <a:spLocks noChangeArrowheads="1"/>
          </p:cNvSpPr>
          <p:nvPr/>
        </p:nvSpPr>
        <p:spPr bwMode="auto">
          <a:xfrm>
            <a:off x="180975" y="255588"/>
            <a:ext cx="30956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4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n-cs"/>
              </a:rPr>
              <a:t>Vert. / Hor.</a:t>
            </a:r>
          </a:p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4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n-cs"/>
              </a:rPr>
              <a:t>Alignment</a:t>
            </a:r>
            <a:endParaRPr kumimoji="1" lang="en-US" altLang="ko-KR" sz="20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  <p:grpSp>
        <p:nvGrpSpPr>
          <p:cNvPr id="15" name="Group 51"/>
          <p:cNvGrpSpPr>
            <a:grpSpLocks/>
          </p:cNvGrpSpPr>
          <p:nvPr/>
        </p:nvGrpSpPr>
        <p:grpSpPr bwMode="auto">
          <a:xfrm>
            <a:off x="1633538" y="3732213"/>
            <a:ext cx="1439862" cy="1368425"/>
            <a:chOff x="2154" y="2523"/>
            <a:chExt cx="907" cy="862"/>
          </a:xfrm>
        </p:grpSpPr>
        <p:sp>
          <p:nvSpPr>
            <p:cNvPr id="210996" name="Oval 52"/>
            <p:cNvSpPr>
              <a:spLocks noChangeArrowheads="1"/>
            </p:cNvSpPr>
            <p:nvPr/>
          </p:nvSpPr>
          <p:spPr bwMode="auto">
            <a:xfrm rot="-5400000">
              <a:off x="2177" y="2500"/>
              <a:ext cx="862" cy="907"/>
            </a:xfrm>
            <a:prstGeom prst="ellipse">
              <a:avLst/>
            </a:prstGeom>
            <a:solidFill>
              <a:srgbClr val="FF99AA"/>
            </a:solidFill>
            <a:ln w="28575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 rtl="0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ko-KR" altLang="ko-KR" sz="2000" b="1" kern="1200">
                <a:solidFill>
                  <a:srgbClr val="FFFFFF"/>
                </a:solidFill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grpSp>
          <p:nvGrpSpPr>
            <p:cNvPr id="16" name="Group 53"/>
            <p:cNvGrpSpPr>
              <a:grpSpLocks/>
            </p:cNvGrpSpPr>
            <p:nvPr/>
          </p:nvGrpSpPr>
          <p:grpSpPr bwMode="auto">
            <a:xfrm>
              <a:off x="2200" y="2552"/>
              <a:ext cx="841" cy="805"/>
              <a:chOff x="2971" y="1778"/>
              <a:chExt cx="841" cy="805"/>
            </a:xfrm>
          </p:grpSpPr>
          <p:grpSp>
            <p:nvGrpSpPr>
              <p:cNvPr id="17" name="Group 54"/>
              <p:cNvGrpSpPr>
                <a:grpSpLocks/>
              </p:cNvGrpSpPr>
              <p:nvPr/>
            </p:nvGrpSpPr>
            <p:grpSpPr bwMode="auto">
              <a:xfrm>
                <a:off x="2971" y="1778"/>
                <a:ext cx="841" cy="805"/>
                <a:chOff x="146" y="1098"/>
                <a:chExt cx="841" cy="805"/>
              </a:xfrm>
            </p:grpSpPr>
            <p:sp>
              <p:nvSpPr>
                <p:cNvPr id="210999" name="Rectangle 55"/>
                <p:cNvSpPr>
                  <a:spLocks noChangeArrowheads="1"/>
                </p:cNvSpPr>
                <p:nvPr/>
              </p:nvSpPr>
              <p:spPr bwMode="auto">
                <a:xfrm rot="-8147744">
                  <a:off x="340" y="1298"/>
                  <a:ext cx="408" cy="408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ko-KR" altLang="en-US" sz="3600" kern="1200">
                    <a:solidFill>
                      <a:srgbClr val="FFFFFF"/>
                    </a:solidFill>
                    <a:latin typeface="굴림" pitchFamily="50" charset="-127"/>
                    <a:ea typeface="굴림" pitchFamily="50" charset="-127"/>
                    <a:cs typeface="+mn-cs"/>
                  </a:endParaRPr>
                </a:p>
              </p:txBody>
            </p:sp>
            <p:grpSp>
              <p:nvGrpSpPr>
                <p:cNvPr id="18" name="Group 56"/>
                <p:cNvGrpSpPr>
                  <a:grpSpLocks/>
                </p:cNvGrpSpPr>
                <p:nvPr/>
              </p:nvGrpSpPr>
              <p:grpSpPr bwMode="auto">
                <a:xfrm>
                  <a:off x="349" y="1098"/>
                  <a:ext cx="354" cy="291"/>
                  <a:chOff x="349" y="1098"/>
                  <a:chExt cx="354" cy="291"/>
                </a:xfrm>
              </p:grpSpPr>
              <p:pic>
                <p:nvPicPr>
                  <p:cNvPr id="211001" name="Picture 57" descr="b ball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404" y="1098"/>
                    <a:ext cx="299" cy="291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211002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349" y="1127"/>
                    <a:ext cx="309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kumimoji="1" lang="en-US" altLang="ko-KR" sz="1600" b="1" kern="1200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itchFamily="34" charset="0"/>
                        <a:ea typeface="HY헤드라인M" pitchFamily="18" charset="-127"/>
                        <a:cs typeface="+mn-cs"/>
                      </a:rPr>
                      <a:t>  H</a:t>
                    </a:r>
                  </a:p>
                </p:txBody>
              </p:sp>
            </p:grpSp>
            <p:grpSp>
              <p:nvGrpSpPr>
                <p:cNvPr id="19" name="Group 59"/>
                <p:cNvGrpSpPr>
                  <a:grpSpLocks/>
                </p:cNvGrpSpPr>
                <p:nvPr/>
              </p:nvGrpSpPr>
              <p:grpSpPr bwMode="auto">
                <a:xfrm>
                  <a:off x="146" y="1367"/>
                  <a:ext cx="285" cy="282"/>
                  <a:chOff x="146" y="1367"/>
                  <a:chExt cx="285" cy="282"/>
                </a:xfrm>
              </p:grpSpPr>
              <p:pic>
                <p:nvPicPr>
                  <p:cNvPr id="211004" name="Picture 60" descr="round004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149" y="1367"/>
                    <a:ext cx="282" cy="282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211005" name="Rectangle 61"/>
                  <p:cNvSpPr>
                    <a:spLocks noChangeArrowheads="1"/>
                  </p:cNvSpPr>
                  <p:nvPr/>
                </p:nvSpPr>
                <p:spPr bwMode="auto">
                  <a:xfrm>
                    <a:off x="146" y="1386"/>
                    <a:ext cx="229" cy="2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kumimoji="1" lang="en-US" altLang="ko-KR" sz="700" b="1" kern="1200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itchFamily="34" charset="0"/>
                        <a:ea typeface="HY헤드라인M" pitchFamily="18" charset="-127"/>
                        <a:cs typeface="+mn-cs"/>
                      </a:rPr>
                      <a:t> </a:t>
                    </a:r>
                    <a:r>
                      <a:rPr kumimoji="1" lang="en-US" altLang="ko-KR" sz="1600" b="1" kern="1200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itchFamily="34" charset="0"/>
                        <a:ea typeface="HY헤드라인M" pitchFamily="18" charset="-127"/>
                        <a:cs typeface="+mn-cs"/>
                      </a:rPr>
                      <a:t>E</a:t>
                    </a:r>
                  </a:p>
                </p:txBody>
              </p:sp>
            </p:grpSp>
            <p:grpSp>
              <p:nvGrpSpPr>
                <p:cNvPr id="20" name="Group 62"/>
                <p:cNvGrpSpPr>
                  <a:grpSpLocks/>
                </p:cNvGrpSpPr>
                <p:nvPr/>
              </p:nvGrpSpPr>
              <p:grpSpPr bwMode="auto">
                <a:xfrm>
                  <a:off x="712" y="1379"/>
                  <a:ext cx="275" cy="272"/>
                  <a:chOff x="712" y="1379"/>
                  <a:chExt cx="275" cy="272"/>
                </a:xfrm>
              </p:grpSpPr>
              <p:pic>
                <p:nvPicPr>
                  <p:cNvPr id="211007" name="Picture 63" descr="round003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715" y="1379"/>
                    <a:ext cx="272" cy="272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211008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712" y="1387"/>
                    <a:ext cx="210" cy="2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kumimoji="1" lang="en-US" altLang="ko-KR" sz="1600" b="1" kern="12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itchFamily="34" charset="0"/>
                        <a:ea typeface="HY헤드라인M" pitchFamily="18" charset="-127"/>
                        <a:cs typeface="+mn-cs"/>
                      </a:rPr>
                      <a:t> I</a:t>
                    </a:r>
                  </a:p>
                </p:txBody>
              </p:sp>
            </p:grpSp>
            <p:grpSp>
              <p:nvGrpSpPr>
                <p:cNvPr id="21" name="Group 65"/>
                <p:cNvGrpSpPr>
                  <a:grpSpLocks/>
                </p:cNvGrpSpPr>
                <p:nvPr/>
              </p:nvGrpSpPr>
              <p:grpSpPr bwMode="auto">
                <a:xfrm>
                  <a:off x="425" y="1661"/>
                  <a:ext cx="260" cy="242"/>
                  <a:chOff x="425" y="1661"/>
                  <a:chExt cx="260" cy="242"/>
                </a:xfrm>
              </p:grpSpPr>
              <p:sp>
                <p:nvSpPr>
                  <p:cNvPr id="211010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425" y="1661"/>
                    <a:ext cx="260" cy="24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CC33"/>
                      </a:gs>
                      <a:gs pos="100000">
                        <a:srgbClr val="33CC33">
                          <a:gamma/>
                          <a:shade val="36078"/>
                          <a:invGamma/>
                        </a:srgbClr>
                      </a:gs>
                    </a:gsLst>
                    <a:path path="rect">
                      <a:fillToRect r="100000" b="10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1" lang="ko-KR" altLang="ko-KR" sz="1900" kern="1200">
                      <a:solidFill>
                        <a:srgbClr val="FFFFFF"/>
                      </a:solidFill>
                      <a:latin typeface="휴먼옛체" pitchFamily="18" charset="-127"/>
                      <a:ea typeface="휴먼옛체" pitchFamily="18" charset="-127"/>
                      <a:cs typeface="+mn-cs"/>
                    </a:endParaRPr>
                  </a:p>
                </p:txBody>
              </p:sp>
              <p:sp>
                <p:nvSpPr>
                  <p:cNvPr id="211011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430" y="1670"/>
                    <a:ext cx="246" cy="2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kumimoji="1" lang="en-US" altLang="ko-KR" sz="1600" b="1" kern="1200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Black" pitchFamily="34" charset="0"/>
                        <a:ea typeface="HY헤드라인M" pitchFamily="18" charset="-127"/>
                        <a:cs typeface="+mn-cs"/>
                      </a:rPr>
                      <a:t>W</a:t>
                    </a:r>
                  </a:p>
                </p:txBody>
              </p:sp>
            </p:grpSp>
          </p:grpSp>
          <p:grpSp>
            <p:nvGrpSpPr>
              <p:cNvPr id="22" name="Group 68"/>
              <p:cNvGrpSpPr>
                <a:grpSpLocks/>
              </p:cNvGrpSpPr>
              <p:nvPr/>
            </p:nvGrpSpPr>
            <p:grpSpPr bwMode="auto">
              <a:xfrm>
                <a:off x="3258" y="2069"/>
                <a:ext cx="239" cy="239"/>
                <a:chOff x="3258" y="2069"/>
                <a:chExt cx="239" cy="239"/>
              </a:xfrm>
            </p:grpSpPr>
            <p:grpSp>
              <p:nvGrpSpPr>
                <p:cNvPr id="23" name="Group 69"/>
                <p:cNvGrpSpPr>
                  <a:grpSpLocks/>
                </p:cNvGrpSpPr>
                <p:nvPr/>
              </p:nvGrpSpPr>
              <p:grpSpPr bwMode="auto">
                <a:xfrm>
                  <a:off x="3258" y="2160"/>
                  <a:ext cx="239" cy="49"/>
                  <a:chOff x="3258" y="2160"/>
                  <a:chExt cx="239" cy="49"/>
                </a:xfrm>
              </p:grpSpPr>
              <p:sp>
                <p:nvSpPr>
                  <p:cNvPr id="211014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3270" y="2160"/>
                    <a:ext cx="227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pPr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1" lang="ko-KR" altLang="en-US" sz="3600" kern="1200">
                      <a:solidFill>
                        <a:srgbClr val="FFFFFF"/>
                      </a:solidFill>
                      <a:latin typeface="굴림" pitchFamily="50" charset="-127"/>
                      <a:ea typeface="굴림" pitchFamily="50" charset="-127"/>
                      <a:cs typeface="+mn-cs"/>
                    </a:endParaRPr>
                  </a:p>
                </p:txBody>
              </p:sp>
              <p:sp>
                <p:nvSpPr>
                  <p:cNvPr id="211015" name="Line 7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58" y="2209"/>
                    <a:ext cx="227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pPr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1" lang="ko-KR" altLang="en-US" sz="3600" kern="1200">
                      <a:solidFill>
                        <a:srgbClr val="FFFFFF"/>
                      </a:solidFill>
                      <a:latin typeface="굴림" pitchFamily="50" charset="-127"/>
                      <a:ea typeface="굴림" pitchFamily="50" charset="-127"/>
                      <a:cs typeface="+mn-cs"/>
                    </a:endParaRPr>
                  </a:p>
                </p:txBody>
              </p:sp>
            </p:grpSp>
            <p:grpSp>
              <p:nvGrpSpPr>
                <p:cNvPr id="24" name="Group 72"/>
                <p:cNvGrpSpPr>
                  <a:grpSpLocks/>
                </p:cNvGrpSpPr>
                <p:nvPr/>
              </p:nvGrpSpPr>
              <p:grpSpPr bwMode="auto">
                <a:xfrm rot="-5400000">
                  <a:off x="3258" y="2164"/>
                  <a:ext cx="239" cy="49"/>
                  <a:chOff x="3258" y="2160"/>
                  <a:chExt cx="239" cy="49"/>
                </a:xfrm>
              </p:grpSpPr>
              <p:sp>
                <p:nvSpPr>
                  <p:cNvPr id="211017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3270" y="2160"/>
                    <a:ext cx="227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pPr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1" lang="ko-KR" altLang="en-US" sz="3600" kern="1200">
                      <a:solidFill>
                        <a:srgbClr val="FFFFFF"/>
                      </a:solidFill>
                      <a:latin typeface="굴림" pitchFamily="50" charset="-127"/>
                      <a:ea typeface="굴림" pitchFamily="50" charset="-127"/>
                      <a:cs typeface="+mn-cs"/>
                    </a:endParaRPr>
                  </a:p>
                </p:txBody>
              </p:sp>
              <p:sp>
                <p:nvSpPr>
                  <p:cNvPr id="211018" name="Line 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58" y="2209"/>
                    <a:ext cx="227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pPr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1" lang="ko-KR" altLang="en-US" sz="3600" kern="1200">
                      <a:solidFill>
                        <a:srgbClr val="FFFFFF"/>
                      </a:solidFill>
                      <a:latin typeface="굴림" pitchFamily="50" charset="-127"/>
                      <a:ea typeface="굴림" pitchFamily="50" charset="-127"/>
                      <a:cs typeface="+mn-cs"/>
                    </a:endParaRPr>
                  </a:p>
                </p:txBody>
              </p:sp>
            </p:grpSp>
          </p:grpSp>
        </p:grpSp>
      </p:grpSp>
      <p:pic>
        <p:nvPicPr>
          <p:cNvPr id="211019" name="Picture 75" descr="iceti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25" y="0"/>
            <a:ext cx="2505075" cy="2735263"/>
          </a:xfrm>
          <a:prstGeom prst="rect">
            <a:avLst/>
          </a:prstGeom>
          <a:noFill/>
        </p:spPr>
      </p:pic>
      <p:pic>
        <p:nvPicPr>
          <p:cNvPr id="211021" name="Picture 77" descr="arrow0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2503147">
            <a:off x="3228975" y="2438400"/>
            <a:ext cx="1127125" cy="703263"/>
          </a:xfrm>
          <a:prstGeom prst="rect">
            <a:avLst/>
          </a:prstGeom>
          <a:noFill/>
        </p:spPr>
      </p:pic>
      <p:pic>
        <p:nvPicPr>
          <p:cNvPr id="211022" name="Picture 78" descr="arrow0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76675" y="4597400"/>
            <a:ext cx="1127125" cy="703263"/>
          </a:xfrm>
          <a:prstGeom prst="rect">
            <a:avLst/>
          </a:prstGeom>
          <a:noFill/>
        </p:spPr>
      </p:pic>
      <p:pic>
        <p:nvPicPr>
          <p:cNvPr id="211023" name="Picture 79" descr="arrow0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72450" y="2420938"/>
            <a:ext cx="703263" cy="1127125"/>
          </a:xfrm>
          <a:prstGeom prst="rect">
            <a:avLst/>
          </a:prstGeom>
          <a:noFill/>
        </p:spPr>
      </p:pic>
      <p:sp>
        <p:nvSpPr>
          <p:cNvPr id="211024" name="AutoShape 80"/>
          <p:cNvSpPr>
            <a:spLocks noChangeArrowheads="1"/>
          </p:cNvSpPr>
          <p:nvPr/>
        </p:nvSpPr>
        <p:spPr bwMode="auto">
          <a:xfrm flipH="1" flipV="1">
            <a:off x="8215338" y="188913"/>
            <a:ext cx="288925" cy="576262"/>
          </a:xfrm>
          <a:prstGeom prst="curvedRightArrow">
            <a:avLst>
              <a:gd name="adj1" fmla="val 39890"/>
              <a:gd name="adj2" fmla="val 79780"/>
              <a:gd name="adj3" fmla="val 33333"/>
            </a:avLst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3600" kern="1200">
              <a:solidFill>
                <a:srgbClr val="FFFFFF"/>
              </a:solidFill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11026" name="Rectangle 82"/>
          <p:cNvSpPr>
            <a:spLocks noChangeArrowheads="1"/>
          </p:cNvSpPr>
          <p:nvPr/>
        </p:nvSpPr>
        <p:spPr bwMode="auto">
          <a:xfrm>
            <a:off x="284163" y="2373313"/>
            <a:ext cx="14574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  <a:cs typeface="+mn-cs"/>
              </a:rPr>
              <a:t>Horizontal</a:t>
            </a:r>
          </a:p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  <a:cs typeface="+mn-cs"/>
              </a:rPr>
              <a:t>Alignment</a:t>
            </a:r>
          </a:p>
        </p:txBody>
      </p:sp>
      <p:sp>
        <p:nvSpPr>
          <p:cNvPr id="211027" name="Rectangle 83"/>
          <p:cNvSpPr>
            <a:spLocks noChangeArrowheads="1"/>
          </p:cNvSpPr>
          <p:nvPr/>
        </p:nvSpPr>
        <p:spPr bwMode="auto">
          <a:xfrm>
            <a:off x="4356100" y="2716213"/>
            <a:ext cx="14382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  <a:cs typeface="+mn-cs"/>
              </a:rPr>
              <a:t>Vert./Hor.</a:t>
            </a:r>
          </a:p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  <a:cs typeface="+mn-cs"/>
              </a:rPr>
              <a:t>Alignment</a:t>
            </a:r>
          </a:p>
        </p:txBody>
      </p:sp>
      <p:sp>
        <p:nvSpPr>
          <p:cNvPr id="211028" name="Rectangle 84"/>
          <p:cNvSpPr>
            <a:spLocks noChangeArrowheads="1"/>
          </p:cNvSpPr>
          <p:nvPr/>
        </p:nvSpPr>
        <p:spPr bwMode="auto">
          <a:xfrm>
            <a:off x="4643438" y="6100763"/>
            <a:ext cx="14382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  <a:cs typeface="+mn-cs"/>
              </a:rPr>
              <a:t>Vertical</a:t>
            </a:r>
          </a:p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  <a:cs typeface="+mn-cs"/>
              </a:rPr>
              <a:t>Alignment</a:t>
            </a:r>
          </a:p>
        </p:txBody>
      </p:sp>
      <p:grpSp>
        <p:nvGrpSpPr>
          <p:cNvPr id="25" name="Group 94"/>
          <p:cNvGrpSpPr>
            <a:grpSpLocks/>
          </p:cNvGrpSpPr>
          <p:nvPr/>
        </p:nvGrpSpPr>
        <p:grpSpPr bwMode="auto">
          <a:xfrm>
            <a:off x="3419475" y="115888"/>
            <a:ext cx="2808288" cy="2179637"/>
            <a:chOff x="2154" y="333"/>
            <a:chExt cx="1769" cy="1373"/>
          </a:xfrm>
        </p:grpSpPr>
        <p:pic>
          <p:nvPicPr>
            <p:cNvPr id="210955" name="Picture 1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154" y="333"/>
              <a:ext cx="1769" cy="1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1037" name="Rectangle 93"/>
            <p:cNvSpPr>
              <a:spLocks noChangeArrowheads="1"/>
            </p:cNvSpPr>
            <p:nvPr/>
          </p:nvSpPr>
          <p:spPr bwMode="auto">
            <a:xfrm>
              <a:off x="2154" y="346"/>
              <a:ext cx="67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 latinLnBrk="1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3200" b="1" kern="1200" dirty="0">
                  <a:solidFill>
                    <a:srgbClr val="CC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cs typeface="+mn-cs"/>
                </a:rPr>
                <a:t>Mind</a:t>
              </a:r>
            </a:p>
          </p:txBody>
        </p:sp>
      </p:grpSp>
      <p:pic>
        <p:nvPicPr>
          <p:cNvPr id="211020" name="Picture 76" descr="arrow0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49925" y="1773238"/>
            <a:ext cx="1127125" cy="703262"/>
          </a:xfrm>
          <a:prstGeom prst="rect">
            <a:avLst/>
          </a:prstGeom>
          <a:noFill/>
        </p:spPr>
      </p:pic>
      <p:sp>
        <p:nvSpPr>
          <p:cNvPr id="211040" name="AutoShape 96"/>
          <p:cNvSpPr>
            <a:spLocks noChangeArrowheads="1"/>
          </p:cNvSpPr>
          <p:nvPr/>
        </p:nvSpPr>
        <p:spPr bwMode="auto">
          <a:xfrm>
            <a:off x="6948488" y="260350"/>
            <a:ext cx="288925" cy="576263"/>
          </a:xfrm>
          <a:prstGeom prst="curvedRightArrow">
            <a:avLst>
              <a:gd name="adj1" fmla="val 39890"/>
              <a:gd name="adj2" fmla="val 79780"/>
              <a:gd name="adj3" fmla="val 33333"/>
            </a:avLst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3600" kern="1200">
              <a:solidFill>
                <a:srgbClr val="FFFFFF"/>
              </a:solidFill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211043" name="Rectangle 99"/>
          <p:cNvSpPr>
            <a:spLocks noChangeArrowheads="1"/>
          </p:cNvSpPr>
          <p:nvPr/>
        </p:nvSpPr>
        <p:spPr bwMode="auto">
          <a:xfrm>
            <a:off x="7396163" y="-26988"/>
            <a:ext cx="606425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n-cs"/>
              </a:rPr>
              <a:t>Life</a:t>
            </a:r>
          </a:p>
        </p:txBody>
      </p:sp>
      <p:sp>
        <p:nvSpPr>
          <p:cNvPr id="90" name="Rectangle 99"/>
          <p:cNvSpPr>
            <a:spLocks noChangeArrowheads="1"/>
          </p:cNvSpPr>
          <p:nvPr/>
        </p:nvSpPr>
        <p:spPr bwMode="auto">
          <a:xfrm>
            <a:off x="7221155" y="1174736"/>
            <a:ext cx="9941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n-cs"/>
              </a:rPr>
              <a:t>Mind</a:t>
            </a:r>
          </a:p>
          <a:p>
            <a:pPr algn="ctr" rtl="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n-cs"/>
              </a:rPr>
              <a:t>(</a:t>
            </a:r>
            <a:r>
              <a:rPr kumimoji="1" lang="en-US" altLang="ko-KR" sz="2000" b="1" kern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n-cs"/>
              </a:rPr>
              <a:t>S.Self</a:t>
            </a:r>
            <a:r>
              <a:rPr kumimoji="1" lang="en-US" altLang="ko-KR" sz="2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cs typeface="+mn-cs"/>
              </a:rPr>
              <a:t>)</a:t>
            </a:r>
          </a:p>
        </p:txBody>
      </p:sp>
      <p:sp>
        <p:nvSpPr>
          <p:cNvPr id="91" name="직사각형 90"/>
          <p:cNvSpPr/>
          <p:nvPr/>
        </p:nvSpPr>
        <p:spPr bwMode="auto">
          <a:xfrm>
            <a:off x="3973200" y="6357982"/>
            <a:ext cx="384486" cy="357166"/>
          </a:xfrm>
          <a:prstGeom prst="rect">
            <a:avLst/>
          </a:prstGeom>
          <a:solidFill>
            <a:srgbClr val="9B9B9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 rtl="0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600" kern="120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6949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27296" y="3288752"/>
            <a:ext cx="8572500" cy="336840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1032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2339752" y="44450"/>
            <a:ext cx="6804248" cy="6492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>
              <a:lnSpc>
                <a:spcPct val="80000"/>
              </a:lnSpc>
            </a:pPr>
            <a:r>
              <a:rPr lang="en-US" altLang="ko-KR" sz="3200" b="1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Special Program </a:t>
            </a:r>
            <a:r>
              <a:rPr lang="en-US" altLang="ko-KR" sz="2800" b="1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for Substantial CIG</a:t>
            </a:r>
            <a:endParaRPr lang="en-US" altLang="ko-KR" sz="2800" b="1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3" name="직사각형 4"/>
          <p:cNvSpPr>
            <a:spLocks noChangeArrowheads="1"/>
          </p:cNvSpPr>
          <p:nvPr/>
        </p:nvSpPr>
        <p:spPr bwMode="auto">
          <a:xfrm>
            <a:off x="395536" y="1016144"/>
            <a:ext cx="8572500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24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 </a:t>
            </a:r>
            <a:r>
              <a:rPr kumimoji="0" lang="en-US" altLang="ko-KR" sz="24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Background</a:t>
            </a:r>
          </a:p>
          <a:p>
            <a:r>
              <a:rPr kumimoji="0" lang="ko-KR" altLang="en-US" sz="1800" dirty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0" lang="en-US" altLang="ko-KR" sz="1800" dirty="0" smtClean="0">
                <a:latin typeface="HY헤드라인M" pitchFamily="18" charset="-127"/>
                <a:ea typeface="HY헤드라인M" pitchFamily="18" charset="-127"/>
              </a:rPr>
              <a:t>Strengthen </a:t>
            </a:r>
            <a:r>
              <a:rPr kumimoji="0" lang="en-US" altLang="ko-KR" sz="1800" dirty="0">
                <a:latin typeface="HY헤드라인M" pitchFamily="18" charset="-127"/>
                <a:ea typeface="HY헤드라인M" pitchFamily="18" charset="-127"/>
              </a:rPr>
              <a:t>core </a:t>
            </a:r>
            <a:r>
              <a:rPr kumimoji="0" lang="en-US" altLang="ko-KR" sz="1800" dirty="0" smtClean="0">
                <a:latin typeface="HY헤드라인M" pitchFamily="18" charset="-127"/>
                <a:ea typeface="HY헤드라인M" pitchFamily="18" charset="-127"/>
              </a:rPr>
              <a:t>competencies </a:t>
            </a:r>
            <a:r>
              <a:rPr kumimoji="0" lang="en-US" altLang="ko-KR" sz="1800" dirty="0">
                <a:latin typeface="HY헤드라인M" pitchFamily="18" charset="-127"/>
                <a:ea typeface="HY헤드라인M" pitchFamily="18" charset="-127"/>
              </a:rPr>
              <a:t>of </a:t>
            </a:r>
            <a:r>
              <a:rPr kumimoji="0" lang="en-US" altLang="ko-KR" sz="1800" dirty="0" smtClean="0">
                <a:latin typeface="HY헤드라인M" pitchFamily="18" charset="-127"/>
                <a:ea typeface="HY헤드라인M" pitchFamily="18" charset="-127"/>
              </a:rPr>
              <a:t>Substantial CIG</a:t>
            </a:r>
          </a:p>
          <a:p>
            <a:r>
              <a:rPr kumimoji="0" lang="en-US" altLang="ko-KR" sz="1400" b="1" dirty="0">
                <a:latin typeface="+mj-lt"/>
                <a:ea typeface="HY헤드라인M" pitchFamily="18" charset="-127"/>
              </a:rPr>
              <a:t> </a:t>
            </a:r>
            <a:r>
              <a:rPr kumimoji="0" lang="en-US" altLang="ko-KR" sz="1400" b="1" dirty="0" smtClean="0">
                <a:latin typeface="+mj-lt"/>
                <a:ea typeface="HY헤드라인M" pitchFamily="18" charset="-127"/>
              </a:rPr>
              <a:t>    (</a:t>
            </a:r>
            <a:r>
              <a:rPr kumimoji="0" lang="en-US" altLang="ko-KR" sz="1400" b="1" dirty="0">
                <a:latin typeface="+mj-lt"/>
                <a:ea typeface="HY헤드라인M" pitchFamily="18" charset="-127"/>
              </a:rPr>
              <a:t>Need </a:t>
            </a:r>
            <a:r>
              <a:rPr kumimoji="0" lang="en-US" altLang="ko-KR" sz="1400" b="1" dirty="0" smtClean="0">
                <a:latin typeface="+mj-lt"/>
                <a:ea typeface="HY헤드라인M" pitchFamily="18" charset="-127"/>
              </a:rPr>
              <a:t>for specialization </a:t>
            </a:r>
            <a:r>
              <a:rPr kumimoji="0" lang="en-US" altLang="ko-KR" sz="1400" b="1" dirty="0">
                <a:latin typeface="+mj-lt"/>
                <a:ea typeface="HY헤드라인M" pitchFamily="18" charset="-127"/>
              </a:rPr>
              <a:t>and </a:t>
            </a:r>
            <a:r>
              <a:rPr kumimoji="0" lang="en-US" altLang="ko-KR" sz="1400" b="1" dirty="0" smtClean="0">
                <a:latin typeface="+mj-lt"/>
                <a:ea typeface="HY헤드라인M" pitchFamily="18" charset="-127"/>
              </a:rPr>
              <a:t>academic degree</a:t>
            </a:r>
            <a:r>
              <a:rPr kumimoji="0" lang="en-US" altLang="ko-KR" sz="1400" b="1" dirty="0">
                <a:latin typeface="+mj-lt"/>
                <a:ea typeface="HY헤드라인M" pitchFamily="18" charset="-127"/>
              </a:rPr>
              <a:t>)</a:t>
            </a:r>
          </a:p>
          <a:p>
            <a:endParaRPr kumimoji="0" lang="en-US" altLang="ko-KR" sz="1200" dirty="0" smtClean="0">
              <a:latin typeface="HY헤드라인M" pitchFamily="18" charset="-127"/>
              <a:ea typeface="HY헤드라인M" pitchFamily="18" charset="-127"/>
              <a:sym typeface="Wingdings 2" pitchFamily="18" charset="2"/>
            </a:endParaRPr>
          </a:p>
          <a:p>
            <a:r>
              <a:rPr kumimoji="0" lang="ko-KR" altLang="en-US" sz="1800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0" lang="en-US" altLang="ko-KR" sz="1800" dirty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Alignment centering on True Parents</a:t>
            </a:r>
            <a:r>
              <a:rPr kumimoji="0" lang="ko-KR" altLang="en-US" sz="18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400" b="1" dirty="0">
                <a:latin typeface="+mj-lt"/>
                <a:ea typeface="HY헤드라인M" pitchFamily="18" charset="-127"/>
              </a:rPr>
              <a:t>(</a:t>
            </a:r>
            <a:r>
              <a:rPr kumimoji="0" lang="en-US" altLang="ko-KR" sz="1400" b="1" dirty="0" smtClean="0">
                <a:latin typeface="+mj-lt"/>
                <a:ea typeface="HY헤드라인M" pitchFamily="18" charset="-127"/>
              </a:rPr>
              <a:t>Faith, Character, Leadership)</a:t>
            </a:r>
            <a:endParaRPr kumimoji="0" lang="en-US" altLang="ko-KR" sz="1400" b="1" dirty="0">
              <a:latin typeface="+mj-lt"/>
              <a:ea typeface="HY헤드라인M" pitchFamily="18" charset="-127"/>
            </a:endParaRPr>
          </a:p>
          <a:p>
            <a:endParaRPr kumimoji="0" lang="en-US" altLang="ko-KR" sz="1000" dirty="0">
              <a:latin typeface="HY헤드라인M" pitchFamily="18" charset="-127"/>
              <a:ea typeface="HY헤드라인M" pitchFamily="18" charset="-127"/>
              <a:sym typeface="Wingdings 2" pitchFamily="18" charset="2"/>
            </a:endParaRPr>
          </a:p>
          <a:p>
            <a:pPr>
              <a:lnSpc>
                <a:spcPct val="150000"/>
              </a:lnSpc>
            </a:pPr>
            <a:r>
              <a:rPr kumimoji="0" lang="ko-KR" altLang="en-US" sz="1800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0" lang="en-US" altLang="ko-KR" sz="1800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Inheritance of True </a:t>
            </a:r>
            <a:r>
              <a:rPr kumimoji="0" lang="en-US" altLang="ko-KR" sz="1800" dirty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Parents </a:t>
            </a:r>
            <a:r>
              <a:rPr kumimoji="0" lang="en-US" altLang="ko-KR" sz="1800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Language</a:t>
            </a:r>
            <a:r>
              <a:rPr kumimoji="0" lang="en-US" altLang="ko-KR" sz="1800" dirty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 </a:t>
            </a:r>
            <a:r>
              <a:rPr kumimoji="0" lang="en-US" altLang="ko-KR" sz="1800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and Korean </a:t>
            </a:r>
            <a:r>
              <a:rPr kumimoji="0" lang="en-US" altLang="ko-KR" sz="1800" dirty="0" smtClean="0">
                <a:latin typeface="HY헤드라인M" pitchFamily="18" charset="-127"/>
                <a:ea typeface="HY헤드라인M" pitchFamily="18" charset="-127"/>
              </a:rPr>
              <a:t>Culture </a:t>
            </a:r>
            <a:r>
              <a:rPr kumimoji="0" lang="en-US" altLang="ko-KR" sz="1400" b="1" dirty="0" smtClean="0">
                <a:latin typeface="+mj-lt"/>
                <a:ea typeface="HY헤드라인M" pitchFamily="18" charset="-127"/>
              </a:rPr>
              <a:t>(Fatherland of God)</a:t>
            </a:r>
            <a:endParaRPr kumimoji="0" lang="en-US" altLang="ko-KR" sz="1400" b="1" dirty="0">
              <a:latin typeface="+mj-lt"/>
              <a:ea typeface="HY헤드라인M" pitchFamily="18" charset="-127"/>
            </a:endParaRPr>
          </a:p>
          <a:p>
            <a:endParaRPr kumimoji="0" lang="en-US" altLang="ko-KR" sz="1100" dirty="0" smtClean="0">
              <a:latin typeface="HY헤드라인M" pitchFamily="18" charset="-127"/>
              <a:ea typeface="HY헤드라인M" pitchFamily="18" charset="-127"/>
            </a:endParaRPr>
          </a:p>
          <a:p>
            <a:endParaRPr kumimoji="0" lang="en-US" altLang="ko-KR" sz="1600" dirty="0">
              <a:latin typeface="HY헤드라인M" pitchFamily="18" charset="-127"/>
              <a:ea typeface="HY헤드라인M" pitchFamily="18" charset="-127"/>
            </a:endParaRPr>
          </a:p>
          <a:p>
            <a:r>
              <a:rPr kumimoji="0" lang="ko-KR" altLang="en-US" sz="24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 </a:t>
            </a:r>
            <a:r>
              <a:rPr kumimoji="0" lang="en-US" altLang="ko-KR" sz="24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Goal</a:t>
            </a:r>
          </a:p>
          <a:p>
            <a:r>
              <a:rPr kumimoji="0" lang="ko-KR" altLang="en-US" sz="1800" dirty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0" lang="en-US" altLang="ko-KR" sz="1800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Inheriting the views of TP and World President </a:t>
            </a:r>
            <a:r>
              <a:rPr kumimoji="0" lang="en-US" altLang="ko-KR" sz="1400" b="1" dirty="0" smtClean="0">
                <a:latin typeface="+mj-lt"/>
                <a:ea typeface="HY헤드라인M" pitchFamily="18" charset="-127"/>
                <a:sym typeface="Wingdings 2" pitchFamily="18" charset="2"/>
              </a:rPr>
              <a:t>(Providence, Ministry, Leadership)</a:t>
            </a:r>
            <a:endParaRPr kumimoji="0" lang="en-US" altLang="ko-KR" sz="1400" b="1" dirty="0">
              <a:latin typeface="+mj-lt"/>
              <a:ea typeface="HY헤드라인M" pitchFamily="18" charset="-127"/>
              <a:sym typeface="Wingdings 2" pitchFamily="18" charset="2"/>
            </a:endParaRPr>
          </a:p>
          <a:p>
            <a:endParaRPr kumimoji="0" lang="en-US" altLang="ko-KR" sz="1600" dirty="0" smtClean="0">
              <a:latin typeface="HY헤드라인M" pitchFamily="18" charset="-127"/>
              <a:ea typeface="HY헤드라인M" pitchFamily="18" charset="-127"/>
              <a:sym typeface="Wingdings 2" pitchFamily="18" charset="2"/>
            </a:endParaRPr>
          </a:p>
          <a:p>
            <a:r>
              <a:rPr kumimoji="0" lang="ko-KR" altLang="en-US" sz="1800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0" lang="en-US" altLang="ko-KR" sz="1800" dirty="0" smtClean="0">
                <a:latin typeface="HY헤드라인M" pitchFamily="18" charset="-127"/>
                <a:ea typeface="HY헤드라인M" pitchFamily="18" charset="-127"/>
              </a:rPr>
              <a:t>Strengthening</a:t>
            </a:r>
            <a:r>
              <a:rPr kumimoji="0" lang="ko-KR" altLang="en-US" sz="1800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 </a:t>
            </a:r>
            <a:r>
              <a:rPr kumimoji="0" lang="en-US" altLang="ko-KR" sz="1800" dirty="0" smtClean="0">
                <a:latin typeface="HY헤드라인M" pitchFamily="18" charset="-127"/>
                <a:ea typeface="HY헤드라인M" pitchFamily="18" charset="-127"/>
              </a:rPr>
              <a:t>specialties</a:t>
            </a:r>
            <a:r>
              <a:rPr kumimoji="0" lang="ko-KR" altLang="en-US" sz="1800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 </a:t>
            </a:r>
            <a:r>
              <a:rPr kumimoji="0" lang="en-US" altLang="ko-KR" sz="1800" dirty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for </a:t>
            </a:r>
            <a:r>
              <a:rPr kumimoji="0" lang="en-US" altLang="ko-KR" sz="1800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Substantial CIG</a:t>
            </a:r>
          </a:p>
          <a:p>
            <a:r>
              <a:rPr kumimoji="0" lang="en-US" altLang="ko-KR" sz="1600" b="1" dirty="0">
                <a:latin typeface="+mn-ea"/>
                <a:ea typeface="+mn-ea"/>
                <a:sym typeface="Wingdings 2" pitchFamily="18" charset="2"/>
              </a:rPr>
              <a:t> </a:t>
            </a:r>
            <a:r>
              <a:rPr kumimoji="0" lang="en-US" altLang="ko-KR" sz="1600" b="1" dirty="0" smtClean="0">
                <a:latin typeface="+mn-ea"/>
                <a:ea typeface="+mn-ea"/>
                <a:sym typeface="Wingdings 2" pitchFamily="18" charset="2"/>
              </a:rPr>
              <a:t>   </a:t>
            </a:r>
            <a:r>
              <a:rPr kumimoji="0" lang="en-US" altLang="ko-KR" sz="1600" b="1" dirty="0" smtClean="0">
                <a:latin typeface="+mn-ea"/>
                <a:ea typeface="+mn-ea"/>
              </a:rPr>
              <a:t> </a:t>
            </a:r>
            <a:r>
              <a:rPr kumimoji="0" lang="en-US" altLang="ko-KR" sz="1400" b="1" dirty="0" smtClean="0">
                <a:latin typeface="+mn-ea"/>
                <a:ea typeface="+mn-ea"/>
              </a:rPr>
              <a:t>(Integrated ability by True Parents, CIG Spirituality, and Church </a:t>
            </a:r>
            <a:r>
              <a:rPr kumimoji="0" lang="en-US" altLang="ko-KR" sz="1400" b="1" dirty="0">
                <a:latin typeface="+mn-ea"/>
                <a:ea typeface="+mn-ea"/>
              </a:rPr>
              <a:t>Management</a:t>
            </a:r>
            <a:r>
              <a:rPr kumimoji="0" lang="ko-KR" altLang="en-US" sz="1400" b="1" dirty="0">
                <a:latin typeface="+mn-ea"/>
                <a:ea typeface="+mn-ea"/>
              </a:rPr>
              <a:t> </a:t>
            </a:r>
            <a:r>
              <a:rPr kumimoji="0" lang="en-US" altLang="ko-KR" sz="1400" b="1" dirty="0" smtClean="0">
                <a:latin typeface="+mn-ea"/>
                <a:ea typeface="+mn-ea"/>
              </a:rPr>
              <a:t>studies)</a:t>
            </a:r>
            <a:endParaRPr kumimoji="0" lang="en-US" altLang="ko-KR" sz="1400" b="1" dirty="0">
              <a:latin typeface="+mn-ea"/>
              <a:ea typeface="+mn-ea"/>
            </a:endParaRPr>
          </a:p>
          <a:p>
            <a:pPr>
              <a:buFont typeface="Wingdings 2" pitchFamily="18" charset="2"/>
              <a:buChar char=""/>
            </a:pPr>
            <a:endParaRPr kumimoji="0" lang="en-US" altLang="ko-KR" sz="1600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buFont typeface="Wingdings 2" pitchFamily="18" charset="2"/>
              <a:buChar char=""/>
            </a:pPr>
            <a:r>
              <a:rPr kumimoji="0" lang="en-US" altLang="ko-KR" sz="1800" dirty="0" smtClean="0">
                <a:latin typeface="HY헤드라인M" pitchFamily="18" charset="-127"/>
                <a:ea typeface="HY헤드라인M" pitchFamily="18" charset="-127"/>
              </a:rPr>
              <a:t> Cultivating ability-solving </a:t>
            </a:r>
            <a:r>
              <a:rPr kumimoji="0" lang="en-US" altLang="ko-KR" sz="1800" dirty="0">
                <a:latin typeface="HY헤드라인M" pitchFamily="18" charset="-127"/>
                <a:ea typeface="HY헤드라인M" pitchFamily="18" charset="-127"/>
              </a:rPr>
              <a:t>problems of </a:t>
            </a:r>
            <a:r>
              <a:rPr kumimoji="0" lang="en-US" altLang="ko-KR" sz="1800" dirty="0" smtClean="0">
                <a:latin typeface="HY헤드라인M" pitchFamily="18" charset="-127"/>
                <a:ea typeface="HY헤드라인M" pitchFamily="18" charset="-127"/>
              </a:rPr>
              <a:t>the field </a:t>
            </a:r>
          </a:p>
          <a:p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 smtClean="0">
                <a:latin typeface="HY헤드라인M" pitchFamily="18" charset="-127"/>
                <a:ea typeface="HY헤드라인M" pitchFamily="18" charset="-127"/>
              </a:rPr>
              <a:t>    </a:t>
            </a:r>
            <a:r>
              <a:rPr kumimoji="0" lang="en-US" altLang="ko-KR" sz="1400" b="1" dirty="0" smtClean="0">
                <a:latin typeface="+mj-lt"/>
                <a:ea typeface="HY헤드라인M" pitchFamily="18" charset="-127"/>
              </a:rPr>
              <a:t>(Special lectures, </a:t>
            </a:r>
            <a:r>
              <a:rPr kumimoji="0" lang="en-US" altLang="ko-KR" sz="1400" b="1" dirty="0">
                <a:latin typeface="+mj-lt"/>
                <a:ea typeface="HY헤드라인M" pitchFamily="18" charset="-127"/>
              </a:rPr>
              <a:t>Church </a:t>
            </a:r>
            <a:r>
              <a:rPr kumimoji="0" lang="en-US" altLang="ko-KR" sz="1400" b="1" dirty="0" smtClean="0">
                <a:latin typeface="+mj-lt"/>
                <a:ea typeface="HY헤드라인M" pitchFamily="18" charset="-127"/>
              </a:rPr>
              <a:t>management </a:t>
            </a:r>
            <a:r>
              <a:rPr kumimoji="0" lang="en-US" altLang="ko-KR" sz="1400" b="1" dirty="0">
                <a:latin typeface="+mj-lt"/>
                <a:ea typeface="HY헤드라인M" pitchFamily="18" charset="-127"/>
              </a:rPr>
              <a:t>strategy, </a:t>
            </a:r>
            <a:r>
              <a:rPr kumimoji="0" lang="en-US" altLang="ko-KR" sz="1400" b="1" dirty="0" smtClean="0">
                <a:latin typeface="+mj-lt"/>
                <a:ea typeface="HY헤드라인M" pitchFamily="18" charset="-127"/>
              </a:rPr>
              <a:t>Case studies)</a:t>
            </a:r>
            <a:endParaRPr kumimoji="0" lang="en-US" altLang="ko-KR" sz="1600" b="1" dirty="0">
              <a:latin typeface="+mj-lt"/>
              <a:ea typeface="HY헤드라인M" pitchFamily="18" charset="-127"/>
            </a:endParaRPr>
          </a:p>
          <a:p>
            <a:pPr>
              <a:buFont typeface="Wingdings 2" pitchFamily="18" charset="2"/>
              <a:buChar char=""/>
            </a:pPr>
            <a:endParaRPr kumimoji="0" lang="en-US" altLang="ko-KR" sz="1600" dirty="0" smtClean="0">
              <a:latin typeface="HY헤드라인M" pitchFamily="18" charset="-127"/>
              <a:ea typeface="HY헤드라인M" pitchFamily="18" charset="-127"/>
              <a:sym typeface="Wingdings 2" pitchFamily="18" charset="2"/>
            </a:endParaRPr>
          </a:p>
          <a:p>
            <a:pPr>
              <a:buFont typeface="Wingdings 2" pitchFamily="18" charset="2"/>
              <a:buChar char=""/>
            </a:pPr>
            <a:r>
              <a:rPr kumimoji="0" lang="en-US" altLang="ko-KR" sz="1800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 Qualifying </a:t>
            </a:r>
            <a:r>
              <a:rPr kumimoji="0" lang="en-US" altLang="ko-KR" sz="1800" dirty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Korean </a:t>
            </a:r>
            <a:r>
              <a:rPr kumimoji="0" lang="en-US" altLang="ko-KR" sz="1800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language </a:t>
            </a:r>
            <a:r>
              <a:rPr kumimoji="0" lang="en-US" altLang="ko-KR" sz="1400" b="1" dirty="0" smtClean="0">
                <a:latin typeface="+mn-ea"/>
                <a:ea typeface="+mn-ea"/>
              </a:rPr>
              <a:t>(above </a:t>
            </a:r>
            <a:r>
              <a:rPr kumimoji="0" lang="en-US" altLang="ko-KR" sz="1400" b="1" dirty="0">
                <a:latin typeface="+mn-ea"/>
                <a:ea typeface="+mn-ea"/>
              </a:rPr>
              <a:t>2-3 grades)</a:t>
            </a:r>
          </a:p>
          <a:p>
            <a:pPr>
              <a:buFont typeface="Wingdings 2" pitchFamily="18" charset="2"/>
              <a:buChar char=""/>
            </a:pPr>
            <a:endParaRPr kumimoji="0" lang="en-US" altLang="ko-KR" sz="1600" dirty="0" smtClean="0">
              <a:latin typeface="HY헤드라인M" pitchFamily="18" charset="-127"/>
              <a:ea typeface="HY헤드라인M" pitchFamily="18" charset="-127"/>
              <a:sym typeface="Wingdings 2" pitchFamily="18" charset="2"/>
            </a:endParaRPr>
          </a:p>
          <a:p>
            <a:pPr>
              <a:buFont typeface="Wingdings 2" pitchFamily="18" charset="2"/>
              <a:buChar char=""/>
            </a:pPr>
            <a:r>
              <a:rPr kumimoji="0" lang="ko-KR" altLang="en-US" sz="1800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 </a:t>
            </a:r>
            <a:r>
              <a:rPr kumimoji="0" lang="en-US" altLang="ko-KR" sz="1800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Earning a degree </a:t>
            </a:r>
            <a:r>
              <a:rPr kumimoji="0" lang="en-US" altLang="ko-KR" sz="1800" dirty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in short time </a:t>
            </a:r>
            <a:r>
              <a:rPr kumimoji="0" lang="en-US" altLang="ko-KR" sz="1400" b="1" dirty="0">
                <a:latin typeface="+mj-lt"/>
                <a:ea typeface="HY헤드라인M" pitchFamily="18" charset="-127"/>
              </a:rPr>
              <a:t>(</a:t>
            </a:r>
            <a:r>
              <a:rPr kumimoji="0" lang="en-US" altLang="ko-KR" sz="1400" b="1" dirty="0" smtClean="0">
                <a:latin typeface="+mj-lt"/>
                <a:ea typeface="HY헤드라인M" pitchFamily="18" charset="-127"/>
              </a:rPr>
              <a:t>MA, </a:t>
            </a:r>
            <a:r>
              <a:rPr kumimoji="0" lang="en-US" altLang="ko-KR" sz="1400" b="1" dirty="0" err="1" smtClean="0">
                <a:latin typeface="+mj-lt"/>
                <a:ea typeface="HY헤드라인M" pitchFamily="18" charset="-127"/>
              </a:rPr>
              <a:t>Ph.D</a:t>
            </a:r>
            <a:r>
              <a:rPr kumimoji="0" lang="en-US" altLang="ko-KR" sz="1400" b="1" dirty="0" smtClean="0">
                <a:latin typeface="+mj-lt"/>
                <a:ea typeface="HY헤드라인M" pitchFamily="18" charset="-127"/>
              </a:rPr>
              <a:t>, </a:t>
            </a:r>
            <a:r>
              <a:rPr kumimoji="0" lang="en-US" altLang="ko-KR" sz="1400" b="1" dirty="0" err="1" smtClean="0">
                <a:latin typeface="+mj-lt"/>
                <a:ea typeface="HY헤드라인M" pitchFamily="18" charset="-127"/>
              </a:rPr>
              <a:t>D.Min</a:t>
            </a:r>
            <a:r>
              <a:rPr kumimoji="0" lang="en-US" altLang="ko-KR" sz="1400" b="1" dirty="0" smtClean="0">
                <a:latin typeface="+mj-lt"/>
                <a:ea typeface="HY헤드라인M" pitchFamily="18" charset="-127"/>
              </a:rPr>
              <a:t>)</a:t>
            </a:r>
            <a:endParaRPr kumimoji="0" lang="en-US" altLang="ko-KR" sz="1400" b="1" dirty="0">
              <a:latin typeface="+mj-lt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45825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2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2339752" y="44450"/>
            <a:ext cx="6804248" cy="6492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>
              <a:lnSpc>
                <a:spcPct val="80000"/>
              </a:lnSpc>
            </a:pPr>
            <a:r>
              <a:rPr lang="en-US" altLang="ko-KR" sz="3200" b="1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Program for Substantial CIG</a:t>
            </a:r>
            <a:endParaRPr lang="en-US" altLang="ko-KR" sz="3200" b="1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3" name="직사각형 4"/>
          <p:cNvSpPr>
            <a:spLocks noChangeArrowheads="1"/>
          </p:cNvSpPr>
          <p:nvPr/>
        </p:nvSpPr>
        <p:spPr bwMode="auto">
          <a:xfrm>
            <a:off x="428625" y="1124744"/>
            <a:ext cx="85725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 2"/>
              <a:buChar char="¢"/>
            </a:pPr>
            <a:r>
              <a:rPr kumimoji="0" lang="en-US" altLang="ko-KR" sz="24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Educational Curriculum</a:t>
            </a:r>
          </a:p>
          <a:p>
            <a:pPr>
              <a:lnSpc>
                <a:spcPct val="150000"/>
              </a:lnSpc>
            </a:pPr>
            <a:r>
              <a:rPr kumimoji="0" lang="ko-KR" altLang="en-US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0" lang="en-US" altLang="ko-KR" sz="1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Regular course </a:t>
            </a:r>
            <a:r>
              <a:rPr kumimoji="0"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: 2 years</a:t>
            </a:r>
            <a:r>
              <a:rPr kumimoji="0" lang="ko-KR" altLang="en-US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(MA, D. Min)    * 3 </a:t>
            </a:r>
            <a:r>
              <a:rPr kumimoji="0"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years (</a:t>
            </a:r>
            <a:r>
              <a:rPr kumimoji="0" lang="en-US" altLang="ko-KR" sz="1600" dirty="0" err="1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Ph.D</a:t>
            </a:r>
            <a:r>
              <a:rPr kumimoji="0"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kumimoji="0" lang="ko-KR" altLang="en-US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endParaRPr kumimoji="0" lang="en-US" altLang="ko-KR" sz="1600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0">
              <a:lnSpc>
                <a:spcPct val="150000"/>
              </a:lnSpc>
            </a:pPr>
            <a:r>
              <a:rPr kumimoji="0" lang="ko-KR" altLang="en-US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0" lang="en-US" altLang="ko-KR" sz="1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Special programs </a:t>
            </a:r>
            <a:r>
              <a:rPr kumimoji="0"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kumimoji="0"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Summer Vacation</a:t>
            </a:r>
            <a:r>
              <a:rPr kumimoji="0" lang="ko-KR" altLang="en-US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(Master thesis substitution course)  </a:t>
            </a:r>
            <a:endParaRPr kumimoji="0" lang="en-US" altLang="ko-KR" sz="1600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0">
              <a:lnSpc>
                <a:spcPct val="150000"/>
              </a:lnSpc>
            </a:pPr>
            <a:r>
              <a:rPr kumimoji="0" lang="en-US" altLang="ko-KR" sz="1400" b="1" dirty="0">
                <a:solidFill>
                  <a:srgbClr val="FFFFFF"/>
                </a:solidFill>
                <a:latin typeface="+mn-ea"/>
                <a:ea typeface="+mn-ea"/>
              </a:rPr>
              <a:t> </a:t>
            </a:r>
            <a:r>
              <a:rPr kumimoji="0" lang="en-US" altLang="ko-KR" sz="1400" b="1" dirty="0" smtClean="0">
                <a:solidFill>
                  <a:srgbClr val="FFFFFF"/>
                </a:solidFill>
                <a:latin typeface="+mn-ea"/>
                <a:ea typeface="+mn-ea"/>
              </a:rPr>
              <a:t>  </a:t>
            </a:r>
            <a:r>
              <a:rPr kumimoji="0" lang="en-US" altLang="ko-KR" sz="1400" b="1" dirty="0">
                <a:solidFill>
                  <a:srgbClr val="FFFFFF"/>
                </a:solidFill>
                <a:latin typeface="+mn-ea"/>
                <a:ea typeface="+mn-ea"/>
              </a:rPr>
              <a:t>* If you want to write </a:t>
            </a:r>
            <a:r>
              <a:rPr kumimoji="0" lang="en-US" altLang="ko-KR" sz="1400" b="1" dirty="0" smtClean="0">
                <a:solidFill>
                  <a:srgbClr val="FFFFFF"/>
                </a:solidFill>
                <a:latin typeface="+mn-ea"/>
                <a:ea typeface="+mn-ea"/>
              </a:rPr>
              <a:t>a thesis</a:t>
            </a:r>
            <a:r>
              <a:rPr kumimoji="0" lang="en-US" altLang="ko-KR" sz="1400" b="1" dirty="0">
                <a:solidFill>
                  <a:srgbClr val="FFFFFF"/>
                </a:solidFill>
                <a:latin typeface="+mn-ea"/>
                <a:ea typeface="+mn-ea"/>
              </a:rPr>
              <a:t>, you can work on it.</a:t>
            </a:r>
          </a:p>
          <a:p>
            <a:pPr lvl="0">
              <a:lnSpc>
                <a:spcPct val="150000"/>
              </a:lnSpc>
            </a:pPr>
            <a:r>
              <a:rPr kumimoji="0" lang="ko-KR" altLang="en-US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0" lang="en-US" altLang="ko-KR" sz="1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Korean course </a:t>
            </a:r>
            <a:r>
              <a:rPr kumimoji="0"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: 1 year</a:t>
            </a:r>
            <a:r>
              <a:rPr kumimoji="0" lang="ko-KR" altLang="en-US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(First/Second semester each</a:t>
            </a:r>
            <a:r>
              <a:rPr kumimoji="0" lang="ko-KR" altLang="en-US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20 weeks</a:t>
            </a:r>
            <a:r>
              <a:rPr kumimoji="0" lang="en-US" altLang="ko-KR" sz="16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) </a:t>
            </a:r>
            <a:endParaRPr kumimoji="0" lang="en-US" altLang="ko-KR" sz="1600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0">
              <a:lnSpc>
                <a:spcPct val="150000"/>
              </a:lnSpc>
            </a:pPr>
            <a:r>
              <a:rPr kumimoji="0" lang="en-US" altLang="ko-KR" sz="1600" b="1" dirty="0">
                <a:solidFill>
                  <a:srgbClr val="FFFFFF"/>
                </a:solidFill>
                <a:latin typeface="+mn-ea"/>
                <a:ea typeface="+mn-ea"/>
              </a:rPr>
              <a:t> </a:t>
            </a:r>
            <a:r>
              <a:rPr kumimoji="0" lang="en-US" altLang="ko-KR" sz="1600" b="1" dirty="0" smtClean="0">
                <a:solidFill>
                  <a:srgbClr val="FFFFFF"/>
                </a:solidFill>
                <a:latin typeface="+mn-ea"/>
                <a:ea typeface="+mn-ea"/>
              </a:rPr>
              <a:t>  </a:t>
            </a:r>
            <a:r>
              <a:rPr kumimoji="0" lang="en-US" altLang="ko-KR" sz="1600" b="1" dirty="0">
                <a:solidFill>
                  <a:srgbClr val="FFFFFF"/>
                </a:solidFill>
                <a:latin typeface="+mn-ea"/>
                <a:ea typeface="+mn-ea"/>
              </a:rPr>
              <a:t>* 100% church </a:t>
            </a:r>
            <a:r>
              <a:rPr kumimoji="0" lang="en-US" altLang="ko-KR" sz="1600" b="1" dirty="0" smtClean="0">
                <a:solidFill>
                  <a:srgbClr val="FFFFFF"/>
                </a:solidFill>
                <a:latin typeface="+mn-ea"/>
                <a:ea typeface="+mn-ea"/>
              </a:rPr>
              <a:t>members,  </a:t>
            </a:r>
            <a:r>
              <a:rPr kumimoji="0" lang="en-US" altLang="ko-KR" sz="1600" b="1" dirty="0">
                <a:solidFill>
                  <a:srgbClr val="FFFFFF"/>
                </a:solidFill>
                <a:latin typeface="+mn-ea"/>
                <a:ea typeface="+mn-ea"/>
              </a:rPr>
              <a:t>Theology </a:t>
            </a:r>
            <a:r>
              <a:rPr kumimoji="0" lang="en-US" altLang="ko-KR" sz="1600" b="1" dirty="0" smtClean="0">
                <a:solidFill>
                  <a:srgbClr val="FFFFFF"/>
                </a:solidFill>
                <a:latin typeface="+mn-ea"/>
                <a:ea typeface="+mn-ea"/>
              </a:rPr>
              <a:t>classes held at </a:t>
            </a:r>
            <a:r>
              <a:rPr kumimoji="0" lang="en-US" altLang="ko-KR" sz="1600" b="1" dirty="0">
                <a:solidFill>
                  <a:srgbClr val="FFFFFF"/>
                </a:solidFill>
                <a:latin typeface="+mn-ea"/>
                <a:ea typeface="+mn-ea"/>
              </a:rPr>
              <a:t>same time</a:t>
            </a:r>
          </a:p>
          <a:p>
            <a:pPr>
              <a:lnSpc>
                <a:spcPct val="150000"/>
              </a:lnSpc>
            </a:pPr>
            <a:endParaRPr kumimoji="0" lang="en-US" altLang="ko-KR" sz="1200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50000"/>
              </a:lnSpc>
            </a:pPr>
            <a:endParaRPr kumimoji="0" lang="en-US" altLang="ko-KR" sz="1200" dirty="0" smtClean="0">
              <a:latin typeface="HY헤드라인M" pitchFamily="18" charset="-127"/>
              <a:ea typeface="HY헤드라인M" pitchFamily="18" charset="-127"/>
            </a:endParaRPr>
          </a:p>
          <a:p>
            <a:pPr lvl="0"/>
            <a:r>
              <a:rPr kumimoji="0" lang="ko-KR" altLang="en-US" sz="24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 </a:t>
            </a:r>
            <a:r>
              <a:rPr kumimoji="0" lang="en-US" altLang="ko-KR" sz="24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Specialization course : 4</a:t>
            </a:r>
            <a:r>
              <a:rPr kumimoji="0" lang="ko-KR" altLang="en-US" sz="24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24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Tracks</a:t>
            </a:r>
            <a:endParaRPr kumimoji="0" lang="en-US" altLang="ko-KR" sz="2400" b="1" dirty="0">
              <a:solidFill>
                <a:srgbClr val="FFC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0">
              <a:lnSpc>
                <a:spcPct val="150000"/>
              </a:lnSpc>
            </a:pPr>
            <a:r>
              <a:rPr kumimoji="0" lang="ko-KR" altLang="en-US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0" lang="en-US" altLang="ko-KR" sz="1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Track </a:t>
            </a:r>
            <a:r>
              <a:rPr kumimoji="0" lang="en-US" altLang="ko-KR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1 </a:t>
            </a:r>
            <a:r>
              <a:rPr kumimoji="0"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: Church leader course</a:t>
            </a:r>
            <a:r>
              <a:rPr kumimoji="0" lang="ko-KR" altLang="en-US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(future, present)</a:t>
            </a:r>
          </a:p>
          <a:p>
            <a:pPr lvl="0">
              <a:lnSpc>
                <a:spcPct val="150000"/>
              </a:lnSpc>
            </a:pPr>
            <a:r>
              <a:rPr kumimoji="0" lang="ko-KR" altLang="en-US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0" lang="en-US" altLang="ko-KR" sz="1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Track </a:t>
            </a:r>
            <a:r>
              <a:rPr kumimoji="0" lang="en-US" altLang="ko-KR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2 </a:t>
            </a:r>
            <a:r>
              <a:rPr kumimoji="0"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: Providential organization leader </a:t>
            </a:r>
            <a:r>
              <a:rPr kumimoji="0"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course</a:t>
            </a:r>
          </a:p>
          <a:p>
            <a:pPr lvl="0">
              <a:lnSpc>
                <a:spcPct val="150000"/>
              </a:lnSpc>
            </a:pPr>
            <a:r>
              <a:rPr kumimoji="0" lang="ko-KR" altLang="en-US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0" lang="en-US" altLang="ko-KR" sz="1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Track </a:t>
            </a:r>
            <a:r>
              <a:rPr kumimoji="0" lang="en-US" altLang="ko-KR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3 </a:t>
            </a:r>
            <a:r>
              <a:rPr kumimoji="0"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: Researcher </a:t>
            </a:r>
            <a:r>
              <a:rPr kumimoji="0"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course</a:t>
            </a:r>
          </a:p>
          <a:p>
            <a:pPr lvl="0">
              <a:lnSpc>
                <a:spcPct val="150000"/>
              </a:lnSpc>
            </a:pPr>
            <a:r>
              <a:rPr kumimoji="0" lang="ko-KR" altLang="en-US" sz="1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0" lang="en-US" altLang="ko-KR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Track 4 </a:t>
            </a:r>
            <a:r>
              <a:rPr kumimoji="0"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: Lifelong education course</a:t>
            </a:r>
          </a:p>
          <a:p>
            <a:pPr>
              <a:lnSpc>
                <a:spcPct val="150000"/>
              </a:lnSpc>
            </a:pPr>
            <a:endParaRPr kumimoji="0" lang="en-US" altLang="ko-KR" sz="1200" dirty="0"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59915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직사각형 4"/>
          <p:cNvSpPr>
            <a:spLocks noChangeArrowheads="1"/>
          </p:cNvSpPr>
          <p:nvPr/>
        </p:nvSpPr>
        <p:spPr bwMode="auto">
          <a:xfrm>
            <a:off x="284897" y="980728"/>
            <a:ext cx="8858250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kumimoji="0" lang="ko-KR" altLang="en-US" sz="24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 </a:t>
            </a:r>
            <a:r>
              <a:rPr kumimoji="0" lang="en-US" altLang="ko-KR" sz="24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Track 1: Future church </a:t>
            </a:r>
            <a:r>
              <a:rPr kumimoji="0" lang="en-US" altLang="ko-KR" sz="24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leader</a:t>
            </a:r>
            <a:endParaRPr kumimoji="0" lang="en-US" altLang="ko-KR" sz="2400" b="1" dirty="0">
              <a:solidFill>
                <a:srgbClr val="FFC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200000"/>
              </a:lnSpc>
            </a:pPr>
            <a:r>
              <a:rPr kumimoji="0" lang="en-US" altLang="ko-KR" sz="1600" b="1" i="1" dirty="0" smtClean="0">
                <a:latin typeface="HY헤드라인M" pitchFamily="18" charset="-127"/>
                <a:ea typeface="HY헤드라인M" pitchFamily="18" charset="-127"/>
              </a:rPr>
              <a:t>* </a:t>
            </a:r>
            <a:r>
              <a:rPr kumimoji="0" lang="en-US" altLang="ko-KR" sz="1600" b="1" i="1" dirty="0">
                <a:latin typeface="HY헤드라인M" pitchFamily="18" charset="-127"/>
                <a:ea typeface="HY헤드라인M" pitchFamily="18" charset="-127"/>
              </a:rPr>
              <a:t>Moon </a:t>
            </a:r>
            <a:r>
              <a:rPr kumimoji="0" lang="en-US" altLang="ko-KR" sz="1600" b="1" i="1" dirty="0" err="1">
                <a:latin typeface="HY헤드라인M" pitchFamily="18" charset="-127"/>
                <a:ea typeface="HY헤드라인M" pitchFamily="18" charset="-127"/>
              </a:rPr>
              <a:t>Hyung</a:t>
            </a:r>
            <a:r>
              <a:rPr kumimoji="0" lang="en-US" altLang="ko-KR" sz="1600" b="1" i="1" dirty="0">
                <a:latin typeface="HY헤드라인M" pitchFamily="18" charset="-127"/>
                <a:ea typeface="HY헤드라인M" pitchFamily="18" charset="-127"/>
              </a:rPr>
              <a:t> Jin</a:t>
            </a:r>
            <a:r>
              <a:rPr kumimoji="0" lang="ko-KR" altLang="en-US" sz="1600" b="1" i="1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b="1" i="1" dirty="0">
                <a:latin typeface="HY헤드라인M" pitchFamily="18" charset="-127"/>
                <a:ea typeface="HY헤드라인M" pitchFamily="18" charset="-127"/>
              </a:rPr>
              <a:t>World president</a:t>
            </a:r>
            <a:r>
              <a:rPr kumimoji="0" lang="en-US" altLang="ko-KR" sz="1600" b="1" i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kumimoji="0" lang="en-US" altLang="ko-KR" sz="1600" b="1" i="1" dirty="0">
                <a:latin typeface="HY헤드라인M" pitchFamily="18" charset="-127"/>
                <a:ea typeface="HY헤드라인M" pitchFamily="18" charset="-127"/>
              </a:rPr>
              <a:t>s special </a:t>
            </a:r>
            <a:r>
              <a:rPr kumimoji="0" lang="en-US" altLang="ko-KR" sz="1600" b="1" i="1" dirty="0" smtClean="0">
                <a:latin typeface="HY헤드라인M" pitchFamily="18" charset="-127"/>
                <a:ea typeface="HY헤드라인M" pitchFamily="18" charset="-127"/>
              </a:rPr>
              <a:t>request (2010.1.19</a:t>
            </a:r>
            <a:r>
              <a:rPr kumimoji="0" lang="en-US" altLang="ko-KR" sz="1600" b="1" i="1" dirty="0">
                <a:latin typeface="HY헤드라인M" pitchFamily="18" charset="-127"/>
                <a:ea typeface="HY헤드라인M" pitchFamily="18" charset="-127"/>
              </a:rPr>
              <a:t>) : </a:t>
            </a:r>
            <a:endParaRPr kumimoji="0" lang="en-US" altLang="ko-KR" sz="1600" b="1" i="1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50000"/>
              </a:lnSpc>
            </a:pPr>
            <a:r>
              <a:rPr kumimoji="0" lang="en-US" altLang="ko-KR" sz="1600" b="1" i="1" dirty="0" smtClean="0">
                <a:latin typeface="HY헤드라인M" pitchFamily="18" charset="-127"/>
                <a:ea typeface="HY헤드라인M" pitchFamily="18" charset="-127"/>
              </a:rPr>
              <a:t>Faith</a:t>
            </a:r>
            <a:r>
              <a:rPr kumimoji="0" lang="ko-KR" altLang="en-US" sz="1600" b="1" i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b="1" i="1" dirty="0" err="1">
                <a:latin typeface="HY헤드라인M" pitchFamily="18" charset="-127"/>
                <a:ea typeface="HY헤드라인M" pitchFamily="18" charset="-127"/>
              </a:rPr>
              <a:t>vs</a:t>
            </a:r>
            <a:r>
              <a:rPr kumimoji="0" lang="en-US" altLang="ko-KR" sz="1600" b="1" i="1" dirty="0">
                <a:latin typeface="HY헤드라인M" pitchFamily="18" charset="-127"/>
                <a:ea typeface="HY헤드라인M" pitchFamily="18" charset="-127"/>
              </a:rPr>
              <a:t> Theology, </a:t>
            </a:r>
            <a:r>
              <a:rPr kumimoji="0" lang="en-US" altLang="ko-KR" sz="1600" b="1" i="1" dirty="0" smtClean="0">
                <a:latin typeface="HY헤드라인M" pitchFamily="18" charset="-127"/>
                <a:ea typeface="HY헤드라인M" pitchFamily="18" charset="-127"/>
              </a:rPr>
              <a:t>		Testifying TPs, 		Practical </a:t>
            </a:r>
            <a:r>
              <a:rPr kumimoji="0" lang="en-US" altLang="ko-KR" sz="1600" b="1" i="1" dirty="0">
                <a:latin typeface="HY헤드라인M" pitchFamily="18" charset="-127"/>
                <a:ea typeface="HY헤드라인M" pitchFamily="18" charset="-127"/>
              </a:rPr>
              <a:t>faith, </a:t>
            </a:r>
            <a:endParaRPr kumimoji="0" lang="en-US" altLang="ko-KR" sz="1600" b="1" i="1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50000"/>
              </a:lnSpc>
            </a:pPr>
            <a:r>
              <a:rPr kumimoji="0" lang="en-US" altLang="ko-KR" sz="1600" b="1" i="1" dirty="0" smtClean="0">
                <a:latin typeface="HY헤드라인M" pitchFamily="18" charset="-127"/>
                <a:ea typeface="HY헤드라인M" pitchFamily="18" charset="-127"/>
              </a:rPr>
              <a:t>True love theology, 	True </a:t>
            </a:r>
            <a:r>
              <a:rPr kumimoji="0" lang="en-US" altLang="ko-KR" sz="1600" b="1" i="1" dirty="0">
                <a:latin typeface="HY헤드라인M" pitchFamily="18" charset="-127"/>
                <a:ea typeface="HY헤드라인M" pitchFamily="18" charset="-127"/>
              </a:rPr>
              <a:t>Parents age, </a:t>
            </a:r>
            <a:r>
              <a:rPr kumimoji="0" lang="en-US" altLang="ko-KR" sz="1600" b="1" i="1" dirty="0" smtClean="0">
                <a:latin typeface="HY헤드라인M" pitchFamily="18" charset="-127"/>
                <a:ea typeface="HY헤드라인M" pitchFamily="18" charset="-127"/>
              </a:rPr>
              <a:t>s	</a:t>
            </a:r>
            <a:r>
              <a:rPr kumimoji="0" lang="en-US" altLang="ko-KR" sz="1600" b="1" i="1" dirty="0" err="1" smtClean="0">
                <a:latin typeface="HY헤드라인M" pitchFamily="18" charset="-127"/>
                <a:ea typeface="HY헤드라인M" pitchFamily="18" charset="-127"/>
              </a:rPr>
              <a:t>trong</a:t>
            </a:r>
            <a:r>
              <a:rPr kumimoji="0" lang="en-US" altLang="ko-KR" sz="1600" b="1" i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b="1" i="1" dirty="0">
                <a:latin typeface="HY헤드라인M" pitchFamily="18" charset="-127"/>
                <a:ea typeface="HY헤드라인M" pitchFamily="18" charset="-127"/>
              </a:rPr>
              <a:t>discipline</a:t>
            </a:r>
            <a:endParaRPr kumimoji="0" lang="en-US" altLang="ko-KR" sz="1600" i="1" dirty="0">
              <a:latin typeface="HY헤드라인M" pitchFamily="18" charset="-127"/>
              <a:ea typeface="HY헤드라인M" pitchFamily="18" charset="-127"/>
              <a:sym typeface="Wingdings 2" pitchFamily="18" charset="2"/>
            </a:endParaRPr>
          </a:p>
          <a:p>
            <a:pPr>
              <a:lnSpc>
                <a:spcPct val="200000"/>
              </a:lnSpc>
            </a:pPr>
            <a:r>
              <a:rPr kumimoji="0" lang="ko-KR" altLang="en-US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0" lang="en-US" altLang="ko-KR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HDH </a:t>
            </a:r>
            <a:r>
              <a:rPr kumimoji="0" lang="en-US" altLang="ko-KR" sz="1800" dirty="0">
                <a:latin typeface="HY헤드라인M" pitchFamily="18" charset="-127"/>
                <a:ea typeface="HY헤드라인M" pitchFamily="18" charset="-127"/>
              </a:rPr>
              <a:t>:</a:t>
            </a:r>
            <a:r>
              <a:rPr kumimoji="0" lang="en-US" altLang="ko-KR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800" dirty="0" smtClean="0">
                <a:latin typeface="HY헤드라인M" pitchFamily="18" charset="-127"/>
                <a:ea typeface="HY헤드라인M" pitchFamily="18" charset="-127"/>
              </a:rPr>
              <a:t>Reading </a:t>
            </a:r>
            <a:r>
              <a:rPr kumimoji="0" lang="en-US" altLang="ko-KR" sz="1800" dirty="0">
                <a:latin typeface="HY헤드라인M" pitchFamily="18" charset="-127"/>
                <a:ea typeface="HY헤드라인M" pitchFamily="18" charset="-127"/>
              </a:rPr>
              <a:t>Whole </a:t>
            </a:r>
            <a:r>
              <a:rPr kumimoji="0" lang="en-US" altLang="ko-KR" sz="1800" dirty="0" err="1" smtClean="0">
                <a:latin typeface="HY헤드라인M" pitchFamily="18" charset="-127"/>
                <a:ea typeface="HY헤드라인M" pitchFamily="18" charset="-127"/>
              </a:rPr>
              <a:t>Cheonseonggyeong</a:t>
            </a:r>
            <a:r>
              <a:rPr kumimoji="0" lang="en-US" altLang="ko-KR" sz="16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400" dirty="0" smtClean="0">
                <a:latin typeface="HY헤드라인M" pitchFamily="18" charset="-127"/>
                <a:ea typeface="HY헤드라인M" pitchFamily="18" charset="-127"/>
              </a:rPr>
              <a:t>(Reading/Discussing/Practicing </a:t>
            </a:r>
            <a:r>
              <a:rPr kumimoji="0" lang="en-US" altLang="ko-KR" sz="1400" dirty="0">
                <a:latin typeface="HY헤드라인M" pitchFamily="18" charset="-127"/>
                <a:ea typeface="HY헤드라인M" pitchFamily="18" charset="-127"/>
              </a:rPr>
              <a:t>of </a:t>
            </a:r>
            <a:r>
              <a:rPr kumimoji="0" lang="en-US" altLang="ko-KR" sz="1400" dirty="0" smtClean="0">
                <a:latin typeface="HY헤드라인M" pitchFamily="18" charset="-127"/>
                <a:ea typeface="HY헤드라인M" pitchFamily="18" charset="-127"/>
              </a:rPr>
              <a:t>the word</a:t>
            </a:r>
            <a:r>
              <a:rPr kumimoji="0" lang="en-US" altLang="ko-KR" sz="1400" dirty="0">
                <a:latin typeface="HY헤드라인M" pitchFamily="18" charset="-127"/>
                <a:ea typeface="HY헤드라인M" pitchFamily="18" charset="-127"/>
              </a:rPr>
              <a:t>)</a:t>
            </a:r>
            <a:endParaRPr kumimoji="0" lang="en-US" altLang="ko-KR" sz="1600" dirty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200000"/>
              </a:lnSpc>
            </a:pPr>
            <a:r>
              <a:rPr kumimoji="0" lang="ko-KR" altLang="en-US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0" lang="en-US" altLang="ko-KR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Divine </a:t>
            </a:r>
            <a:r>
              <a:rPr kumimoji="0" lang="en-US" altLang="ko-KR" sz="1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Principle </a:t>
            </a:r>
            <a:r>
              <a:rPr kumimoji="0" lang="en-US" altLang="ko-KR" sz="16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(with own language) </a:t>
            </a:r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: Qualifying system (Red, Blue)</a:t>
            </a:r>
          </a:p>
          <a:p>
            <a:pPr>
              <a:lnSpc>
                <a:spcPct val="200000"/>
              </a:lnSpc>
            </a:pPr>
            <a:r>
              <a:rPr kumimoji="0" lang="ko-KR" altLang="en-US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0" lang="en-US" altLang="ko-KR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Witnessing </a:t>
            </a:r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: Pass/Non Pass (Bring 6 people to DP workshop, witnessing 1 person)</a:t>
            </a:r>
          </a:p>
          <a:p>
            <a:pPr>
              <a:lnSpc>
                <a:spcPct val="200000"/>
              </a:lnSpc>
            </a:pPr>
            <a:r>
              <a:rPr kumimoji="0" lang="ko-KR" altLang="en-US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0" lang="en-US" altLang="ko-KR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CIG Life habit </a:t>
            </a:r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: above 7th grade</a:t>
            </a:r>
            <a:r>
              <a:rPr kumimoji="0" lang="ko-KR" altLang="en-US" sz="16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(Every month </a:t>
            </a:r>
            <a:r>
              <a:rPr kumimoji="0" lang="en-US" altLang="ko-KR" sz="1600" dirty="0" err="1" smtClean="0">
                <a:latin typeface="HY헤드라인M" pitchFamily="18" charset="-127"/>
                <a:ea typeface="HY헤드라인M" pitchFamily="18" charset="-127"/>
              </a:rPr>
              <a:t>ractice</a:t>
            </a:r>
            <a:r>
              <a:rPr kumimoji="0" lang="en-US" altLang="ko-KR" sz="1600" dirty="0" smtClean="0">
                <a:latin typeface="HY헤드라인M" pitchFamily="18" charset="-127"/>
                <a:ea typeface="HY헤드라인M" pitchFamily="18" charset="-127"/>
              </a:rPr>
              <a:t>/diagnosis/analysis/consultation)</a:t>
            </a:r>
            <a:endParaRPr kumimoji="0" lang="en-US" altLang="ko-KR" sz="1600" dirty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200000"/>
              </a:lnSpc>
            </a:pPr>
            <a:r>
              <a:rPr kumimoji="0" lang="ko-KR" altLang="en-US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0" lang="en-US" altLang="ko-KR" sz="1800" dirty="0" err="1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Wonhwado</a:t>
            </a:r>
            <a:r>
              <a:rPr kumimoji="0" lang="en-US" altLang="ko-KR" sz="1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: 1st </a:t>
            </a:r>
            <a:r>
              <a:rPr kumimoji="0" lang="en-US" altLang="ko-KR" sz="1600" dirty="0" smtClean="0">
                <a:latin typeface="HY헤드라인M" pitchFamily="18" charset="-127"/>
                <a:ea typeface="HY헤드라인M" pitchFamily="18" charset="-127"/>
              </a:rPr>
              <a:t>level black </a:t>
            </a:r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belt</a:t>
            </a:r>
            <a:r>
              <a:rPr kumimoji="0" lang="ko-KR" altLang="en-US" sz="16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(Mind and body practice, self-confidence)</a:t>
            </a:r>
          </a:p>
          <a:p>
            <a:pPr>
              <a:lnSpc>
                <a:spcPct val="200000"/>
              </a:lnSpc>
            </a:pPr>
            <a:r>
              <a:rPr kumimoji="0" lang="ko-KR" altLang="en-US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0" lang="en-US" altLang="ko-KR" sz="1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Dorm life </a:t>
            </a:r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kumimoji="0" lang="en-US" altLang="ko-KR" sz="1600" dirty="0" smtClean="0">
                <a:latin typeface="HY헤드라인M" pitchFamily="18" charset="-127"/>
                <a:ea typeface="HY헤드라인M" pitchFamily="18" charset="-127"/>
              </a:rPr>
              <a:t>Strengthening personal abilities</a:t>
            </a:r>
            <a:r>
              <a:rPr kumimoji="0" lang="ko-KR" altLang="en-US" sz="16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 smtClean="0">
                <a:latin typeface="HY헤드라인M" pitchFamily="18" charset="-127"/>
                <a:ea typeface="HY헤드라인M" pitchFamily="18" charset="-127"/>
              </a:rPr>
              <a:t>(increasing effectiveness)</a:t>
            </a:r>
            <a:endParaRPr kumimoji="0" lang="en-US" altLang="ko-KR" sz="16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Rectangle 24"/>
          <p:cNvSpPr txBox="1">
            <a:spLocks noChangeArrowheads="1"/>
          </p:cNvSpPr>
          <p:nvPr/>
        </p:nvSpPr>
        <p:spPr bwMode="auto">
          <a:xfrm>
            <a:off x="2339752" y="44450"/>
            <a:ext cx="6804248" cy="6492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ko-KR" sz="3200" b="1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Program for Substantial CIG</a:t>
            </a:r>
            <a:endParaRPr lang="en-US" altLang="ko-KR" sz="3200" b="1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48080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14313" y="908720"/>
            <a:ext cx="8858250" cy="591700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ko-KR" altLang="en-US" sz="24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 </a:t>
            </a:r>
            <a:r>
              <a:rPr kumimoji="0" lang="en-US" altLang="ko-KR" sz="24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Intensive program </a:t>
            </a:r>
            <a:r>
              <a:rPr kumimoji="0" lang="en-US" altLang="ko-KR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(during summer </a:t>
            </a:r>
            <a:r>
              <a:rPr kumimoji="0" lang="en-US" altLang="ko-KR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vacation </a:t>
            </a:r>
            <a:r>
              <a:rPr kumimoji="0" lang="en-US" altLang="ko-KR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 of 2</a:t>
            </a:r>
            <a:r>
              <a:rPr kumimoji="0" lang="en-US" altLang="ko-KR" b="1" baseline="30000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nd</a:t>
            </a:r>
            <a:r>
              <a:rPr kumimoji="0" lang="en-US" altLang="ko-KR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 year, 4 weeks)</a:t>
            </a:r>
            <a:endParaRPr kumimoji="0" lang="en-US" altLang="ko-KR" b="1" dirty="0">
              <a:solidFill>
                <a:srgbClr val="FFC000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kumimoji="0" lang="en-US" altLang="ko-KR" sz="1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kumimoji="0" lang="en-US" altLang="ko-KR" sz="1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Purpose </a:t>
            </a:r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: Master thesis</a:t>
            </a:r>
            <a:r>
              <a:rPr kumimoji="0" lang="ko-KR" altLang="en-US" sz="16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substitution, Field study, </a:t>
            </a:r>
            <a:r>
              <a:rPr kumimoji="0" lang="en-US" altLang="ko-KR" sz="1600" dirty="0" smtClean="0">
                <a:latin typeface="HY헤드라인M" pitchFamily="18" charset="-127"/>
                <a:ea typeface="HY헤드라인M" pitchFamily="18" charset="-127"/>
              </a:rPr>
              <a:t>Internship for field</a:t>
            </a:r>
          </a:p>
          <a:p>
            <a:endParaRPr kumimoji="0" lang="en-US" altLang="ko-KR" sz="1600" dirty="0" smtClean="0">
              <a:latin typeface="HY헤드라인M" pitchFamily="18" charset="-127"/>
              <a:ea typeface="HY헤드라인M" pitchFamily="18" charset="-127"/>
            </a:endParaRPr>
          </a:p>
          <a:p>
            <a:r>
              <a:rPr kumimoji="0" lang="en-US" altLang="ko-KR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kumimoji="0" lang="en-US" altLang="ko-KR" sz="1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Contents</a:t>
            </a:r>
            <a:endParaRPr kumimoji="0" lang="en-US" altLang="ko-KR" sz="1600" dirty="0" smtClean="0">
              <a:solidFill>
                <a:srgbClr val="FFFF00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 smtClean="0">
                <a:latin typeface="HY헤드라인M" pitchFamily="18" charset="-127"/>
                <a:ea typeface="HY헤드라인M" pitchFamily="18" charset="-127"/>
              </a:rPr>
              <a:t>  - Leader</a:t>
            </a:r>
            <a:r>
              <a:rPr kumimoji="0" lang="en-US" altLang="ko-KR" sz="16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kumimoji="0" lang="en-US" altLang="ko-KR" sz="1600" dirty="0" smtClean="0">
                <a:latin typeface="HY헤드라인M" pitchFamily="18" charset="-127"/>
                <a:ea typeface="HY헤드라인M" pitchFamily="18" charset="-127"/>
              </a:rPr>
              <a:t>s lecture </a:t>
            </a:r>
            <a:r>
              <a:rPr kumimoji="0" lang="en-US" altLang="ko-KR" sz="1400" dirty="0" smtClean="0">
                <a:latin typeface="HY헤드라인M" pitchFamily="18" charset="-127"/>
                <a:ea typeface="HY헤드라인M" pitchFamily="18" charset="-127"/>
              </a:rPr>
              <a:t>(Continental president, </a:t>
            </a:r>
            <a:r>
              <a:rPr kumimoji="0" lang="en-US" altLang="ko-KR" sz="1400" dirty="0">
                <a:latin typeface="HY헤드라인M" pitchFamily="18" charset="-127"/>
                <a:ea typeface="HY헤드라인M" pitchFamily="18" charset="-127"/>
              </a:rPr>
              <a:t>National leader, Senior), </a:t>
            </a:r>
            <a:endParaRPr kumimoji="0" lang="en-US" altLang="ko-KR" sz="1400" dirty="0" smtClean="0">
              <a:latin typeface="HY헤드라인M" pitchFamily="18" charset="-127"/>
              <a:ea typeface="HY헤드라인M" pitchFamily="18" charset="-127"/>
            </a:endParaRPr>
          </a:p>
          <a:p>
            <a:r>
              <a:rPr kumimoji="0" lang="en-US" altLang="ko-KR" sz="1600" dirty="0" smtClean="0">
                <a:latin typeface="HY헤드라인M" pitchFamily="18" charset="-127"/>
                <a:ea typeface="HY헤드라인M" pitchFamily="18" charset="-127"/>
              </a:rPr>
              <a:t>   - Headquarter </a:t>
            </a:r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staff lecture </a:t>
            </a:r>
            <a:r>
              <a:rPr kumimoji="0" lang="en-US" altLang="ko-KR" sz="1400" dirty="0">
                <a:latin typeface="HY헤드라인M" pitchFamily="18" charset="-127"/>
                <a:ea typeface="HY헤드라인M" pitchFamily="18" charset="-127"/>
              </a:rPr>
              <a:t>(church leader, director</a:t>
            </a:r>
            <a:r>
              <a:rPr kumimoji="0" lang="en-US" altLang="ko-KR" sz="1400" dirty="0" smtClean="0">
                <a:latin typeface="HY헤드라인M" pitchFamily="18" charset="-127"/>
                <a:ea typeface="HY헤드라인M" pitchFamily="18" charset="-127"/>
              </a:rPr>
              <a:t>),</a:t>
            </a:r>
          </a:p>
          <a:p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 smtClean="0">
                <a:latin typeface="HY헤드라인M" pitchFamily="18" charset="-127"/>
                <a:ea typeface="HY헤드라인M" pitchFamily="18" charset="-127"/>
              </a:rPr>
              <a:t>  - Providential </a:t>
            </a:r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field</a:t>
            </a:r>
            <a:r>
              <a:rPr kumimoji="0" lang="ko-KR" altLang="en-US" sz="16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case study </a:t>
            </a:r>
            <a:r>
              <a:rPr kumimoji="0" lang="en-US" altLang="ko-KR" sz="1400" dirty="0">
                <a:latin typeface="HY헤드라인M" pitchFamily="18" charset="-127"/>
                <a:ea typeface="HY헤드라인M" pitchFamily="18" charset="-127"/>
              </a:rPr>
              <a:t>(student </a:t>
            </a:r>
            <a:r>
              <a:rPr kumimoji="0" lang="en-US" altLang="ko-KR" sz="1400" dirty="0" smtClean="0">
                <a:latin typeface="HY헤드라인M" pitchFamily="18" charset="-127"/>
                <a:ea typeface="HY헤드라인M" pitchFamily="18" charset="-127"/>
              </a:rPr>
              <a:t>presentation</a:t>
            </a:r>
            <a:r>
              <a:rPr kumimoji="0" lang="en-US" altLang="ko-KR" sz="1400" dirty="0">
                <a:latin typeface="HY헤드라인M" pitchFamily="18" charset="-127"/>
                <a:ea typeface="HY헤드라인M" pitchFamily="18" charset="-127"/>
              </a:rPr>
              <a:t>, source book), </a:t>
            </a:r>
            <a:endParaRPr kumimoji="0" lang="en-US" altLang="ko-KR" sz="1400" dirty="0" smtClean="0">
              <a:latin typeface="HY헤드라인M" pitchFamily="18" charset="-127"/>
              <a:ea typeface="HY헤드라인M" pitchFamily="18" charset="-127"/>
            </a:endParaRPr>
          </a:p>
          <a:p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 smtClean="0">
                <a:latin typeface="HY헤드라인M" pitchFamily="18" charset="-127"/>
                <a:ea typeface="HY헤드라인M" pitchFamily="18" charset="-127"/>
              </a:rPr>
              <a:t>  - Holy </a:t>
            </a:r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Ground </a:t>
            </a:r>
            <a:r>
              <a:rPr kumimoji="0" lang="en-US" altLang="ko-KR" sz="1600" dirty="0" smtClean="0">
                <a:latin typeface="HY헤드라인M" pitchFamily="18" charset="-127"/>
                <a:ea typeface="HY헤드라인M" pitchFamily="18" charset="-127"/>
              </a:rPr>
              <a:t>Pilgrimage</a:t>
            </a:r>
          </a:p>
          <a:p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 smtClean="0">
                <a:latin typeface="HY헤드라인M" pitchFamily="18" charset="-127"/>
                <a:ea typeface="HY헤드라인M" pitchFamily="18" charset="-127"/>
              </a:rPr>
              <a:t>  - Visiting </a:t>
            </a:r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Providential organization, </a:t>
            </a:r>
            <a:r>
              <a:rPr kumimoji="0" lang="en-US" altLang="ko-KR" sz="1600" dirty="0" smtClean="0">
                <a:latin typeface="HY헤드라인M" pitchFamily="18" charset="-127"/>
                <a:ea typeface="HY헤드라인M" pitchFamily="18" charset="-127"/>
              </a:rPr>
              <a:t>     Experiencing </a:t>
            </a:r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Korean culture</a:t>
            </a:r>
          </a:p>
          <a:p>
            <a:pPr>
              <a:lnSpc>
                <a:spcPct val="150000"/>
              </a:lnSpc>
            </a:pPr>
            <a:endParaRPr kumimoji="0" lang="en-US" altLang="ko-KR" sz="1100" dirty="0">
              <a:latin typeface="HY헤드라인M" pitchFamily="18" charset="-127"/>
              <a:ea typeface="HY헤드라인M" pitchFamily="18" charset="-127"/>
            </a:endParaRPr>
          </a:p>
          <a:p>
            <a:pPr>
              <a:buFont typeface="Wingdings 2" pitchFamily="18" charset="2"/>
              <a:buChar char="¢"/>
            </a:pPr>
            <a:r>
              <a:rPr kumimoji="0" lang="ko-KR" altLang="en-US" sz="24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24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Cost for Two years </a:t>
            </a:r>
            <a:r>
              <a:rPr kumimoji="0" lang="en-US" altLang="ko-KR" sz="24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(Track 1</a:t>
            </a:r>
            <a:r>
              <a:rPr kumimoji="0" lang="en-US" altLang="ko-KR" sz="24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)  </a:t>
            </a:r>
            <a:r>
              <a:rPr kumimoji="0" lang="en-US" altLang="ko-KR" sz="18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* For package</a:t>
            </a:r>
            <a:endParaRPr kumimoji="0" lang="en-US" altLang="ko-KR" sz="1800" b="1" dirty="0">
              <a:solidFill>
                <a:srgbClr val="FFC000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kumimoji="0" lang="ko-KR" altLang="en-US" dirty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★ </a:t>
            </a:r>
            <a:r>
              <a:rPr kumimoji="0" lang="en-US" altLang="ko-KR" dirty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C</a:t>
            </a:r>
            <a:r>
              <a:rPr kumimoji="0" lang="en-US" altLang="ko-KR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o-investment  of CSGST / Continent </a:t>
            </a:r>
          </a:p>
          <a:p>
            <a:pPr>
              <a:lnSpc>
                <a:spcPct val="150000"/>
              </a:lnSpc>
            </a:pPr>
            <a:r>
              <a:rPr kumimoji="0" lang="ko-KR" altLang="en-US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0" lang="en-US" altLang="ko-KR" sz="1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CSGST </a:t>
            </a:r>
            <a:r>
              <a:rPr kumimoji="0" lang="en-US" altLang="ko-KR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invest : </a:t>
            </a:r>
            <a:r>
              <a:rPr kumimoji="0" lang="en-US" altLang="ko-KR" sz="1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€7,000 </a:t>
            </a:r>
            <a:r>
              <a:rPr kumimoji="0" lang="en-US" altLang="ko-KR" sz="1400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(</a:t>
            </a:r>
            <a:r>
              <a:rPr kumimoji="0" lang="ko-KR" altLang="en-US" sz="1400" dirty="0" smtClean="0">
                <a:latin typeface="HY헤드라인M" pitchFamily="18" charset="-127"/>
                <a:ea typeface="HY헤드라인M" pitchFamily="18" charset="-127"/>
              </a:rPr>
              <a:t>￦</a:t>
            </a:r>
            <a:r>
              <a:rPr kumimoji="0" lang="en-US" altLang="ko-KR" sz="1400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10,800,000)    (scholarship: 75% for degree, 50% for Korean study)</a:t>
            </a:r>
            <a:r>
              <a:rPr kumimoji="0" lang="en-US" altLang="ko-KR" sz="1600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 </a:t>
            </a:r>
            <a:r>
              <a:rPr kumimoji="0" lang="ko-KR" altLang="en-US" sz="1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 </a:t>
            </a:r>
            <a:r>
              <a:rPr kumimoji="0" lang="en-US" altLang="ko-KR" sz="1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Headquarter/Personnel</a:t>
            </a:r>
            <a:r>
              <a:rPr kumimoji="0" lang="ko-KR" altLang="en-US" sz="1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 </a:t>
            </a:r>
            <a:r>
              <a:rPr kumimoji="0" lang="en-US" altLang="ko-KR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Invest : </a:t>
            </a:r>
            <a:r>
              <a:rPr kumimoji="0" lang="en-US" altLang="ko-KR" sz="1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€6,400 </a:t>
            </a:r>
            <a:r>
              <a:rPr kumimoji="0" lang="en-US" altLang="ko-KR" sz="1400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(</a:t>
            </a:r>
            <a:r>
              <a:rPr kumimoji="0" lang="ko-KR" altLang="en-US" sz="1400" dirty="0" smtClean="0">
                <a:latin typeface="HY헤드라인M" pitchFamily="18" charset="-127"/>
                <a:ea typeface="HY헤드라인M" pitchFamily="18" charset="-127"/>
              </a:rPr>
              <a:t>￦ </a:t>
            </a:r>
            <a:r>
              <a:rPr kumimoji="0" lang="en-US" altLang="ko-KR" sz="1400" dirty="0" smtClean="0">
                <a:latin typeface="HY헤드라인M" pitchFamily="18" charset="-127"/>
                <a:ea typeface="HY헤드라인M" pitchFamily="18" charset="-127"/>
              </a:rPr>
              <a:t>9,800,000)</a:t>
            </a:r>
            <a:r>
              <a:rPr kumimoji="0" lang="ko-KR" altLang="en-US" sz="14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400" dirty="0" smtClean="0"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 smtClean="0">
                <a:latin typeface="HY헤드라인M" pitchFamily="18" charset="-127"/>
                <a:ea typeface="HY헤드라인M" pitchFamily="18" charset="-127"/>
              </a:rPr>
              <a:t>  * </a:t>
            </a:r>
            <a:r>
              <a:rPr kumimoji="0" lang="en-US" altLang="ko-KR" sz="1600" dirty="0" err="1">
                <a:latin typeface="HY헤드라인M" pitchFamily="18" charset="-127"/>
                <a:ea typeface="HY헤드라인M" pitchFamily="18" charset="-127"/>
              </a:rPr>
              <a:t>D.Min</a:t>
            </a:r>
            <a:r>
              <a:rPr kumimoji="0" lang="ko-KR" altLang="en-US" sz="16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 smtClean="0"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kumimoji="0" lang="en-US" altLang="ko-KR" sz="1600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€8,800 </a:t>
            </a:r>
            <a:r>
              <a:rPr kumimoji="0" lang="en-US" altLang="ko-KR" sz="1200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(</a:t>
            </a:r>
            <a:r>
              <a:rPr kumimoji="0" lang="ko-KR" altLang="en-US" sz="1200" dirty="0" smtClean="0">
                <a:latin typeface="HY헤드라인M" pitchFamily="18" charset="-127"/>
                <a:ea typeface="HY헤드라인M" pitchFamily="18" charset="-127"/>
              </a:rPr>
              <a:t>￦ </a:t>
            </a:r>
            <a:r>
              <a:rPr kumimoji="0" lang="en-US" altLang="ko-KR" sz="1200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13,500,000)</a:t>
            </a:r>
            <a:endParaRPr kumimoji="0" lang="en-US" altLang="ko-KR" sz="1200" dirty="0">
              <a:latin typeface="HY헤드라인M" pitchFamily="18" charset="-127"/>
              <a:ea typeface="HY헤드라인M" pitchFamily="18" charset="-127"/>
              <a:sym typeface="Wingdings 2" pitchFamily="18" charset="2"/>
            </a:endParaRPr>
          </a:p>
          <a:p>
            <a:r>
              <a:rPr kumimoji="0" lang="en-US" altLang="ko-KR" sz="1600" dirty="0" smtClean="0">
                <a:latin typeface="HY헤드라인M" pitchFamily="18" charset="-127"/>
                <a:ea typeface="HY헤드라인M" pitchFamily="18" charset="-127"/>
              </a:rPr>
              <a:t>    A. Headquarter(continental, nation)</a:t>
            </a:r>
            <a:r>
              <a:rPr kumimoji="0" lang="ko-KR" altLang="en-US" sz="16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invest : </a:t>
            </a:r>
            <a:endParaRPr kumimoji="0" lang="en-US" altLang="ko-KR" sz="1600" dirty="0" smtClean="0">
              <a:latin typeface="HY헤드라인M" pitchFamily="18" charset="-127"/>
              <a:ea typeface="HY헤드라인M" pitchFamily="18" charset="-127"/>
            </a:endParaRPr>
          </a:p>
          <a:p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	</a:t>
            </a:r>
            <a:r>
              <a:rPr kumimoji="0" lang="en-US" altLang="ko-KR" sz="1400" dirty="0" smtClean="0">
                <a:latin typeface="HY헤드라인M" pitchFamily="18" charset="-127"/>
                <a:ea typeface="HY헤드라인M" pitchFamily="18" charset="-127"/>
              </a:rPr>
              <a:t>Headquarter/Association </a:t>
            </a:r>
            <a:r>
              <a:rPr kumimoji="0" lang="en-US" altLang="ko-KR" sz="1400" dirty="0">
                <a:latin typeface="HY헤드라인M" pitchFamily="18" charset="-127"/>
                <a:ea typeface="HY헤드라인M" pitchFamily="18" charset="-127"/>
              </a:rPr>
              <a:t>support full scholarship, </a:t>
            </a:r>
            <a:r>
              <a:rPr kumimoji="0" lang="en-US" altLang="ko-KR" sz="1400" dirty="0" smtClean="0">
                <a:latin typeface="HY헤드라인M" pitchFamily="18" charset="-127"/>
                <a:ea typeface="HY헤드라인M" pitchFamily="18" charset="-127"/>
              </a:rPr>
              <a:t>Candidate</a:t>
            </a:r>
            <a:r>
              <a:rPr kumimoji="0" lang="ko-KR" altLang="en-US" sz="14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400" dirty="0">
                <a:latin typeface="HY헤드라인M" pitchFamily="18" charset="-127"/>
                <a:ea typeface="HY헤드라인M" pitchFamily="18" charset="-127"/>
              </a:rPr>
              <a:t>recruitment/Managing</a:t>
            </a:r>
            <a:r>
              <a:rPr kumimoji="0" lang="ko-KR" altLang="en-US" sz="1400" dirty="0">
                <a:latin typeface="HY헤드라인M" pitchFamily="18" charset="-127"/>
                <a:ea typeface="HY헤드라인M" pitchFamily="18" charset="-127"/>
              </a:rPr>
              <a:t> </a:t>
            </a:r>
            <a:endParaRPr kumimoji="0" lang="en-US" altLang="ko-KR" sz="1400" dirty="0" smtClean="0">
              <a:latin typeface="HY헤드라인M" pitchFamily="18" charset="-127"/>
              <a:ea typeface="HY헤드라인M" pitchFamily="18" charset="-127"/>
            </a:endParaRPr>
          </a:p>
          <a:p>
            <a:r>
              <a:rPr kumimoji="0" lang="en-US" altLang="ko-KR" sz="1400" dirty="0">
                <a:latin typeface="HY헤드라인M" pitchFamily="18" charset="-127"/>
                <a:ea typeface="HY헤드라인M" pitchFamily="18" charset="-127"/>
              </a:rPr>
              <a:t>	</a:t>
            </a:r>
            <a:r>
              <a:rPr kumimoji="0" lang="en-US" altLang="ko-KR" sz="1400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0" lang="en-US" altLang="ko-KR" sz="1400" dirty="0">
                <a:latin typeface="HY헤드라인M" pitchFamily="18" charset="-127"/>
                <a:ea typeface="HY헤드라인M" pitchFamily="18" charset="-127"/>
              </a:rPr>
              <a:t>Strong rule on entrance and graduation)</a:t>
            </a:r>
          </a:p>
          <a:p>
            <a:r>
              <a:rPr kumimoji="0" lang="en-US" altLang="ko-KR" sz="1600" dirty="0" smtClean="0">
                <a:latin typeface="HY헤드라인M" pitchFamily="18" charset="-127"/>
                <a:ea typeface="HY헤드라인M" pitchFamily="18" charset="-127"/>
              </a:rPr>
              <a:t>    B</a:t>
            </a:r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kumimoji="0" lang="en-US" altLang="ko-KR" sz="1600" dirty="0" smtClean="0">
                <a:latin typeface="HY헤드라인M" pitchFamily="18" charset="-127"/>
                <a:ea typeface="HY헤드라인M" pitchFamily="18" charset="-127"/>
              </a:rPr>
              <a:t>Headquarter(continental, nation)</a:t>
            </a:r>
            <a:r>
              <a:rPr kumimoji="0" lang="ko-KR" altLang="en-US" sz="16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+ personnel invest : </a:t>
            </a:r>
            <a:endParaRPr kumimoji="0" lang="en-US" altLang="ko-KR" sz="1600" dirty="0" smtClean="0">
              <a:latin typeface="HY헤드라인M" pitchFamily="18" charset="-127"/>
              <a:ea typeface="HY헤드라인M" pitchFamily="18" charset="-127"/>
            </a:endParaRPr>
          </a:p>
          <a:p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	</a:t>
            </a:r>
            <a:r>
              <a:rPr kumimoji="0" lang="en-US" altLang="ko-KR" sz="1400" dirty="0" smtClean="0">
                <a:latin typeface="HY헤드라인M" pitchFamily="18" charset="-127"/>
                <a:ea typeface="HY헤드라인M" pitchFamily="18" charset="-127"/>
              </a:rPr>
              <a:t>headquarter </a:t>
            </a:r>
            <a:r>
              <a:rPr kumimoji="0" lang="en-US" altLang="ko-KR" sz="1400" dirty="0">
                <a:latin typeface="HY헤드라인M" pitchFamily="18" charset="-127"/>
                <a:ea typeface="HY헤드라인M" pitchFamily="18" charset="-127"/>
              </a:rPr>
              <a:t>support some part of tuition </a:t>
            </a:r>
            <a:r>
              <a:rPr kumimoji="0" lang="en-US" altLang="ko-KR" sz="1400" dirty="0" smtClean="0">
                <a:latin typeface="HY헤드라인M" pitchFamily="18" charset="-127"/>
                <a:ea typeface="HY헤드라인M" pitchFamily="18" charset="-127"/>
              </a:rPr>
              <a:t>	(</a:t>
            </a:r>
            <a:r>
              <a:rPr kumimoji="0" lang="en-US" altLang="ko-KR" sz="1400" dirty="0">
                <a:latin typeface="HY헤드라인M" pitchFamily="18" charset="-127"/>
                <a:ea typeface="HY헤드라인M" pitchFamily="18" charset="-127"/>
              </a:rPr>
              <a:t>responsibility achieving educational goal)</a:t>
            </a:r>
            <a:endParaRPr kumimoji="0" lang="en-US" altLang="ko-KR" sz="1600" dirty="0">
              <a:latin typeface="HY헤드라인M" pitchFamily="18" charset="-127"/>
              <a:ea typeface="HY헤드라인M" pitchFamily="18" charset="-127"/>
            </a:endParaRPr>
          </a:p>
          <a:p>
            <a:r>
              <a:rPr kumimoji="0" lang="en-US" altLang="ko-KR" sz="1600" dirty="0" smtClean="0">
                <a:latin typeface="HY헤드라인M" pitchFamily="18" charset="-127"/>
                <a:ea typeface="HY헤드라인M" pitchFamily="18" charset="-127"/>
              </a:rPr>
              <a:t>    C</a:t>
            </a:r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. personal invest </a:t>
            </a:r>
            <a:r>
              <a:rPr kumimoji="0" lang="en-US" altLang="ko-KR" sz="1600" dirty="0" smtClean="0">
                <a:latin typeface="HY헤드라인M" pitchFamily="18" charset="-127"/>
                <a:ea typeface="HY헤드라인M" pitchFamily="18" charset="-127"/>
              </a:rPr>
              <a:t>:</a:t>
            </a:r>
          </a:p>
          <a:p>
            <a:r>
              <a:rPr kumimoji="0" lang="en-US" altLang="ko-KR" sz="1600" dirty="0">
                <a:latin typeface="HY헤드라인M" pitchFamily="18" charset="-127"/>
                <a:ea typeface="HY헤드라인M" pitchFamily="18" charset="-127"/>
              </a:rPr>
              <a:t>	</a:t>
            </a:r>
            <a:r>
              <a:rPr kumimoji="0" lang="en-US" altLang="ko-KR" sz="1400" dirty="0" smtClean="0">
                <a:latin typeface="HY헤드라인M" pitchFamily="18" charset="-127"/>
                <a:ea typeface="HY헤드라인M" pitchFamily="18" charset="-127"/>
              </a:rPr>
              <a:t>personal </a:t>
            </a:r>
            <a:r>
              <a:rPr kumimoji="0" lang="en-US" altLang="ko-KR" sz="1400" dirty="0">
                <a:latin typeface="HY헤드라인M" pitchFamily="18" charset="-127"/>
                <a:ea typeface="HY헤드라인M" pitchFamily="18" charset="-127"/>
              </a:rPr>
              <a:t>invest full tuition</a:t>
            </a:r>
            <a:r>
              <a:rPr kumimoji="0" lang="ko-KR" altLang="en-US" sz="14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400" dirty="0">
                <a:latin typeface="HY헤드라인M" pitchFamily="18" charset="-127"/>
                <a:ea typeface="HY헤드라인M" pitchFamily="18" charset="-127"/>
              </a:rPr>
              <a:t>(Headquarter will evaluate compensation</a:t>
            </a:r>
            <a:r>
              <a:rPr kumimoji="0" lang="en-US" altLang="ko-KR" sz="1400" dirty="0" smtClean="0">
                <a:latin typeface="HY헤드라인M" pitchFamily="18" charset="-127"/>
                <a:ea typeface="HY헤드라인M" pitchFamily="18" charset="-127"/>
              </a:rPr>
              <a:t>)</a:t>
            </a:r>
            <a:endParaRPr kumimoji="0"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Rectangle 24"/>
          <p:cNvSpPr txBox="1">
            <a:spLocks noChangeArrowheads="1"/>
          </p:cNvSpPr>
          <p:nvPr/>
        </p:nvSpPr>
        <p:spPr bwMode="auto">
          <a:xfrm>
            <a:off x="2339752" y="44450"/>
            <a:ext cx="6804248" cy="6492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ko-KR" sz="3200" b="1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Program for Substantial CIG</a:t>
            </a:r>
            <a:endParaRPr lang="en-US" altLang="ko-KR" sz="3200" b="1" dirty="0">
              <a:solidFill>
                <a:schemeClr val="tx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6544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직사각형 4"/>
          <p:cNvSpPr>
            <a:spLocks noChangeArrowheads="1"/>
          </p:cNvSpPr>
          <p:nvPr/>
        </p:nvSpPr>
        <p:spPr bwMode="auto">
          <a:xfrm>
            <a:off x="2339752" y="44624"/>
            <a:ext cx="65527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ko-KR" sz="3200" b="1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Annual </a:t>
            </a:r>
            <a:r>
              <a:rPr kumimoji="0" lang="en-US" altLang="ko-KR" sz="3200" b="1" dirty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schedule (MA, </a:t>
            </a:r>
            <a:r>
              <a:rPr kumimoji="0" lang="en-US" altLang="ko-KR" sz="3200" b="1" dirty="0" err="1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D.Min</a:t>
            </a:r>
            <a:r>
              <a:rPr kumimoji="0" lang="en-US" altLang="ko-KR" sz="3200" b="1" dirty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)</a:t>
            </a:r>
            <a:endParaRPr kumimoji="0" lang="en-US" altLang="ko-KR" sz="3200" b="1" dirty="0"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17507" name="Group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12622617"/>
              </p:ext>
            </p:extLst>
          </p:nvPr>
        </p:nvGraphicFramePr>
        <p:xfrm>
          <a:off x="395536" y="836712"/>
          <a:ext cx="8378825" cy="5991225"/>
        </p:xfrm>
        <a:graphic>
          <a:graphicData uri="http://schemas.openxmlformats.org/drawingml/2006/table">
            <a:tbl>
              <a:tblPr/>
              <a:tblGrid>
                <a:gridCol w="642938"/>
                <a:gridCol w="182562"/>
                <a:gridCol w="1373659"/>
                <a:gridCol w="2730029"/>
                <a:gridCol w="1785937"/>
                <a:gridCol w="1663700"/>
              </a:tblGrid>
              <a:tr h="3714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Year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Semester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Theology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Korean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Note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Graduation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Middle of Feb.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year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Winter vacation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Graduation 40-day workshop (training center)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Jan-Feb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4</a:t>
                      </a:r>
                      <a:r>
                        <a:rPr kumimoji="0" lang="en-US" altLang="ko-KR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th</a:t>
                      </a:r>
                      <a:r>
                        <a:rPr kumimoji="0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semester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Theological study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(3 subjects)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Summer vacation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Special Program (4 weeks)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  <a:r>
                        <a:rPr kumimoji="0" lang="en-US" altLang="ko-KR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rd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semester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Theological study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 subjects)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year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Winter Vacation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Pre-requisite course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(1 subject)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Intermediate, Culture festival</a:t>
                      </a:r>
                      <a:endParaRPr kumimoji="0" lang="ko-KR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TLI completion ceremony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  <a:r>
                        <a:rPr kumimoji="0" lang="en-US" altLang="ko-KR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nd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semester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Theological study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(2 subjects)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Intermediate, culture trip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Summer Vacation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Pre-requisite course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(1 subject)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Beginning, Culture festival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  <a:r>
                        <a:rPr kumimoji="0" lang="en-US" altLang="ko-KR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st</a:t>
                      </a: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semester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Theological study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(2 subjects)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Beginning,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culture trip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Entrance Procedure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Visa (Dec), Entering Korea, Entrance ceremony (Mar.</a:t>
                      </a:r>
                      <a:r>
                        <a:rPr kumimoji="0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  <a:r>
                        <a:rPr kumimoji="0" lang="en-US" altLang="ko-K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st</a:t>
                      </a: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week)</a:t>
                      </a:r>
                      <a:endParaRPr kumimoji="0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537438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652" name="Group 2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49861031"/>
              </p:ext>
            </p:extLst>
          </p:nvPr>
        </p:nvGraphicFramePr>
        <p:xfrm>
          <a:off x="428625" y="883920"/>
          <a:ext cx="8229600" cy="2529840"/>
        </p:xfrm>
        <a:graphic>
          <a:graphicData uri="http://schemas.openxmlformats.org/drawingml/2006/table">
            <a:tbl>
              <a:tblPr/>
              <a:tblGrid>
                <a:gridCol w="1235075"/>
                <a:gridCol w="1511300"/>
                <a:gridCol w="1512888"/>
                <a:gridCol w="1150937"/>
                <a:gridCol w="2819400"/>
              </a:tblGrid>
              <a:tr h="242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Continent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D.Min/Ph. 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Sum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Nationality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Korea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73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90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Japan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47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55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Asia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Thailand, Nepal, Chinese Taipei, Philippine, Malaysia</a:t>
                      </a:r>
                      <a:endParaRPr kumimoji="0" lang="ko-KR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Europe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France, Norway, </a:t>
                      </a:r>
                      <a:r>
                        <a:rPr kumimoji="0" lang="en-US" altLang="ko-KR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Cheq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Belorussia, Lithuania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North America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America, Canada</a:t>
                      </a:r>
                      <a:endParaRPr kumimoji="0" lang="ko-KR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South America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Brazil, Peru</a:t>
                      </a:r>
                      <a:endParaRPr kumimoji="0" lang="ko-KR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Africa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South Africa, Congo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Total</a:t>
                      </a:r>
                      <a:endParaRPr kumimoji="0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151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184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8495" name="직사각형 4"/>
          <p:cNvSpPr>
            <a:spLocks noChangeArrowheads="1"/>
          </p:cNvSpPr>
          <p:nvPr/>
        </p:nvSpPr>
        <p:spPr bwMode="auto">
          <a:xfrm>
            <a:off x="2339752" y="116632"/>
            <a:ext cx="68420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ko-KR" sz="3200" b="1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Student</a:t>
            </a:r>
            <a:r>
              <a:rPr kumimoji="0" lang="ko-KR" altLang="en-US" sz="3200" b="1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 </a:t>
            </a:r>
            <a:r>
              <a:rPr kumimoji="0" lang="en-US" altLang="ko-KR" sz="3200" b="1" dirty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status (2004-2011)</a:t>
            </a:r>
            <a:endParaRPr kumimoji="0" lang="en-US" altLang="ko-KR" sz="3200" b="1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8496" name="직사각형 6"/>
          <p:cNvSpPr>
            <a:spLocks noChangeArrowheads="1"/>
          </p:cNvSpPr>
          <p:nvPr/>
        </p:nvSpPr>
        <p:spPr bwMode="auto">
          <a:xfrm>
            <a:off x="285750" y="3484369"/>
            <a:ext cx="8858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2400" b="1" dirty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 </a:t>
            </a:r>
            <a:r>
              <a:rPr kumimoji="0" lang="en-US" altLang="ko-KR" b="1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Student </a:t>
            </a:r>
            <a:r>
              <a:rPr kumimoji="0" lang="en-US" altLang="ko-KR" b="1" dirty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career course </a:t>
            </a:r>
            <a:r>
              <a:rPr kumimoji="0" lang="en-US" altLang="ko-KR" b="1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status (</a:t>
            </a:r>
            <a:r>
              <a:rPr kumimoji="0" lang="en-US" altLang="ko-KR" b="1" dirty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2004-2011</a:t>
            </a:r>
            <a:r>
              <a:rPr kumimoji="0" lang="en-US" altLang="ko-KR" b="1" dirty="0" smtClean="0">
                <a:latin typeface="HY헤드라인M" pitchFamily="18" charset="-127"/>
                <a:ea typeface="HY헤드라인M" pitchFamily="18" charset="-127"/>
                <a:sym typeface="Wingdings 2" pitchFamily="18" charset="2"/>
              </a:rPr>
              <a:t>)</a:t>
            </a:r>
            <a:endParaRPr kumimoji="0" lang="en-US" altLang="ko-KR" b="1" dirty="0"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18886" name="Group 4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4093681"/>
              </p:ext>
            </p:extLst>
          </p:nvPr>
        </p:nvGraphicFramePr>
        <p:xfrm>
          <a:off x="395288" y="3933016"/>
          <a:ext cx="8320087" cy="2811780"/>
        </p:xfrm>
        <a:graphic>
          <a:graphicData uri="http://schemas.openxmlformats.org/drawingml/2006/table">
            <a:tbl>
              <a:tblPr/>
              <a:tblGrid>
                <a:gridCol w="1168400"/>
                <a:gridCol w="2224087"/>
                <a:gridCol w="1250950"/>
                <a:gridCol w="1177925"/>
                <a:gridCol w="587598"/>
                <a:gridCol w="1911127"/>
              </a:tblGrid>
              <a:tr h="26868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20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Track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20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Career course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20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Graduate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20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Enrolled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20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Sum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20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Note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201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20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Track1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Public worker, Missionary, Museum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59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79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CIG Leadership course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4590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20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Track2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CheongShim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organization, </a:t>
                      </a:r>
                      <a:r>
                        <a:rPr kumimoji="0" lang="en-US" altLang="ko-KR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Cheonbokgoong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Unification foundation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Organization company leader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50" charset="-127"/>
                          <a:ea typeface="Arial Unicode MS" pitchFamily="50" charset="-127"/>
                          <a:cs typeface="Arial Unicode MS" pitchFamily="50" charset="-127"/>
                        </a:rPr>
                        <a:t>’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s course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6868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20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Track3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Doctoral course, Research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Researcher course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201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20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Track4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Life-long education course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Life-long education course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6868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20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Other</a:t>
                      </a:r>
                      <a:endParaRPr kumimoji="0" lang="ko-KR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Teachers, Housewives</a:t>
                      </a:r>
                      <a:r>
                        <a:rPr kumimoji="0" lang="ko-KR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etc.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6868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20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Total</a:t>
                      </a:r>
                      <a:endParaRPr kumimoji="0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131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53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184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2" name="직사각형 1"/>
          <p:cNvSpPr/>
          <p:nvPr/>
        </p:nvSpPr>
        <p:spPr>
          <a:xfrm>
            <a:off x="6349161" y="3445550"/>
            <a:ext cx="290335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ko-KR" sz="1050" dirty="0" err="1" smtClean="0"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Yve</a:t>
            </a:r>
            <a:r>
              <a:rPr kumimoji="0" lang="en-US" altLang="ko-KR" sz="1050" dirty="0" smtClean="0"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Moreau(</a:t>
            </a:r>
            <a:r>
              <a:rPr kumimoji="0" lang="en-US" altLang="ko-KR" sz="1050" dirty="0" err="1" smtClean="0"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Fr</a:t>
            </a:r>
            <a:r>
              <a:rPr kumimoji="0" lang="en-US" altLang="ko-KR" sz="1050" dirty="0" smtClean="0"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), </a:t>
            </a:r>
            <a:r>
              <a:rPr kumimoji="0" lang="en-US" altLang="ko-KR" sz="1050" dirty="0" err="1" smtClean="0"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Aistis</a:t>
            </a:r>
            <a:r>
              <a:rPr kumimoji="0" lang="en-US" altLang="ko-KR" sz="1050" dirty="0" smtClean="0"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/Kristina (</a:t>
            </a:r>
            <a:r>
              <a:rPr kumimoji="0" lang="en-US" altLang="ko-KR" sz="1050" dirty="0" err="1" smtClean="0"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Lithu</a:t>
            </a:r>
            <a:r>
              <a:rPr kumimoji="0" lang="en-US" altLang="ko-KR" sz="1050" dirty="0" smtClean="0"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r>
              <a:rPr kumimoji="0" lang="en-US" altLang="ko-KR" sz="1050" dirty="0" err="1" smtClean="0"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Sharapov</a:t>
            </a:r>
            <a:r>
              <a:rPr kumimoji="0" lang="en-US" altLang="ko-KR" sz="1050" dirty="0" smtClean="0"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(Belo), </a:t>
            </a:r>
            <a:r>
              <a:rPr kumimoji="0" lang="ko-KR" altLang="en-US" sz="1050" dirty="0" err="1" smtClean="0"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이카</a:t>
            </a:r>
            <a:r>
              <a:rPr kumimoji="0" lang="en-US" altLang="ko-KR" sz="1050" dirty="0" smtClean="0"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0" lang="en-US" altLang="ko-KR" sz="1050" dirty="0" err="1" smtClean="0"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Cheq</a:t>
            </a:r>
            <a:r>
              <a:rPr kumimoji="0" lang="en-US" altLang="ko-KR" sz="1050" dirty="0" smtClean="0"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), </a:t>
            </a:r>
            <a:r>
              <a:rPr kumimoji="0" lang="en-US" altLang="ko-KR" sz="1050" dirty="0" err="1" smtClean="0"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Fumi</a:t>
            </a:r>
            <a:r>
              <a:rPr kumimoji="0" lang="en-US" altLang="ko-KR" sz="1050" dirty="0" smtClean="0"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(Norway)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xmlns="" val="16208748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5949950"/>
            <a:ext cx="5843587" cy="5619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자신을 다듬고</a:t>
            </a:r>
            <a:r>
              <a:rPr lang="en-US" altLang="ko-KR" sz="2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/</a:t>
            </a:r>
            <a:r>
              <a:rPr lang="ko-KR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가꾸는 학교생활</a:t>
            </a:r>
          </a:p>
        </p:txBody>
      </p:sp>
      <p:pic>
        <p:nvPicPr>
          <p:cNvPr id="178179" name="Picture 3" descr="녹색 대리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388" cy="6916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78180" name="Rectangle 4" descr="녹색 대리석"/>
          <p:cNvSpPr>
            <a:spLocks noChangeArrowheads="1"/>
          </p:cNvSpPr>
          <p:nvPr/>
        </p:nvSpPr>
        <p:spPr bwMode="auto">
          <a:xfrm>
            <a:off x="2196207" y="908720"/>
            <a:ext cx="2663825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Character/Habit/Life</a:t>
            </a:r>
            <a:endParaRPr lang="en-US" altLang="ko-KR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 of Student</a:t>
            </a:r>
            <a:endParaRPr lang="en-US" altLang="ko-KR" b="1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78183" name="Oval 7" descr="녹색 대리석"/>
          <p:cNvSpPr>
            <a:spLocks noChangeArrowheads="1"/>
          </p:cNvSpPr>
          <p:nvPr/>
        </p:nvSpPr>
        <p:spPr bwMode="auto">
          <a:xfrm>
            <a:off x="6011863" y="3213100"/>
            <a:ext cx="1008062" cy="792163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178184" name="Rectangle 8"/>
          <p:cNvSpPr>
            <a:spLocks noChangeArrowheads="1"/>
          </p:cNvSpPr>
          <p:nvPr/>
        </p:nvSpPr>
        <p:spPr bwMode="auto">
          <a:xfrm>
            <a:off x="5580063" y="1916113"/>
            <a:ext cx="10175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altLang="ko-KR" b="1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Faculty</a:t>
            </a:r>
          </a:p>
          <a:p>
            <a:pPr algn="r"/>
            <a:r>
              <a:rPr lang="en-US" altLang="ko-KR" b="1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Staff</a:t>
            </a:r>
          </a:p>
        </p:txBody>
      </p:sp>
      <p:grpSp>
        <p:nvGrpSpPr>
          <p:cNvPr id="178186" name="Group 10"/>
          <p:cNvGrpSpPr>
            <a:grpSpLocks/>
          </p:cNvGrpSpPr>
          <p:nvPr/>
        </p:nvGrpSpPr>
        <p:grpSpPr bwMode="auto">
          <a:xfrm>
            <a:off x="287252" y="4797152"/>
            <a:ext cx="4788804" cy="1944215"/>
            <a:chOff x="-485" y="-743"/>
            <a:chExt cx="4560" cy="516"/>
          </a:xfrm>
        </p:grpSpPr>
        <p:sp>
          <p:nvSpPr>
            <p:cNvPr id="178187" name="AutoShape 11"/>
            <p:cNvSpPr>
              <a:spLocks noChangeArrowheads="1"/>
            </p:cNvSpPr>
            <p:nvPr/>
          </p:nvSpPr>
          <p:spPr bwMode="auto">
            <a:xfrm>
              <a:off x="-485" y="-743"/>
              <a:ext cx="4560" cy="516"/>
            </a:xfrm>
            <a:prstGeom prst="cube">
              <a:avLst>
                <a:gd name="adj" fmla="val 3333"/>
              </a:avLst>
            </a:prstGeom>
            <a:gradFill rotWithShape="0">
              <a:gsLst>
                <a:gs pos="0">
                  <a:srgbClr val="3366FF"/>
                </a:gs>
                <a:gs pos="100000">
                  <a:srgbClr val="3366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ctr"/>
              <a:endParaRPr lang="ko-KR" altLang="ko-KR" sz="1100" b="1">
                <a:solidFill>
                  <a:srgbClr val="CCFF33"/>
                </a:solidFill>
                <a:latin typeface="휴먼새내기체" pitchFamily="18" charset="-127"/>
                <a:ea typeface="휴먼새내기체" pitchFamily="18" charset="-127"/>
              </a:endParaRPr>
            </a:p>
          </p:txBody>
        </p:sp>
        <p:sp>
          <p:nvSpPr>
            <p:cNvPr id="178188" name="Rectangle 12"/>
            <p:cNvSpPr>
              <a:spLocks noChangeArrowheads="1"/>
            </p:cNvSpPr>
            <p:nvPr/>
          </p:nvSpPr>
          <p:spPr bwMode="auto">
            <a:xfrm>
              <a:off x="-259" y="-689"/>
              <a:ext cx="4153" cy="409"/>
            </a:xfrm>
            <a:prstGeom prst="rect">
              <a:avLst/>
            </a:prstGeom>
            <a:gradFill rotWithShape="0">
              <a:gsLst>
                <a:gs pos="0">
                  <a:srgbClr val="3366FF">
                    <a:gamma/>
                    <a:shade val="46275"/>
                    <a:invGamma/>
                  </a:srgbClr>
                </a:gs>
                <a:gs pos="100000">
                  <a:srgbClr val="3366FF"/>
                </a:gs>
              </a:gsLst>
              <a:lin ang="5400000" scaled="1"/>
            </a:gradFill>
            <a:ln w="25400">
              <a:solidFill>
                <a:srgbClr val="FFCC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ko-KR" altLang="ko-KR" sz="260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궁서" pitchFamily="18" charset="-127"/>
                <a:ea typeface="궁서" pitchFamily="18" charset="-127"/>
              </a:endParaRPr>
            </a:p>
          </p:txBody>
        </p:sp>
      </p:grpSp>
      <p:sp>
        <p:nvSpPr>
          <p:cNvPr id="178189" name="Rectangle 13"/>
          <p:cNvSpPr>
            <a:spLocks noChangeArrowheads="1"/>
          </p:cNvSpPr>
          <p:nvPr/>
        </p:nvSpPr>
        <p:spPr bwMode="auto">
          <a:xfrm>
            <a:off x="725948" y="4945312"/>
            <a:ext cx="380264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Cultivating Myself, </a:t>
            </a:r>
          </a:p>
          <a:p>
            <a:r>
              <a:rPr lang="en-US" altLang="ko-K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Raising Leaders </a:t>
            </a:r>
          </a:p>
          <a:p>
            <a:r>
              <a:rPr lang="en-US" altLang="ko-K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f</a:t>
            </a:r>
            <a:r>
              <a:rPr lang="en-US" altLang="ko-K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or </a:t>
            </a:r>
            <a:r>
              <a:rPr lang="en-US" altLang="ko-KR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Substantial CIG</a:t>
            </a:r>
            <a:endParaRPr lang="en-US" altLang="ko-KR" sz="3200" b="1" dirty="0">
              <a:solidFill>
                <a:srgbClr val="FF66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3" name="Rectangle 5" descr="녹색 대리석"/>
          <p:cNvSpPr>
            <a:spLocks noChangeArrowheads="1"/>
          </p:cNvSpPr>
          <p:nvPr/>
        </p:nvSpPr>
        <p:spPr bwMode="auto">
          <a:xfrm>
            <a:off x="3131840" y="3068960"/>
            <a:ext cx="2813001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altLang="ko-KR" sz="1800" b="1" dirty="0" smtClean="0">
                <a:solidFill>
                  <a:srgbClr val="FFFFCC"/>
                </a:solidFill>
                <a:latin typeface="HY헤드라인M" pitchFamily="18" charset="-127"/>
                <a:ea typeface="HY헤드라인M" pitchFamily="18" charset="-127"/>
              </a:rPr>
              <a:t>God, True Parents, CIG, </a:t>
            </a:r>
          </a:p>
          <a:p>
            <a:pPr algn="r"/>
            <a:r>
              <a:rPr lang="en-US" altLang="ko-KR" sz="1800" b="1" dirty="0" smtClean="0">
                <a:solidFill>
                  <a:srgbClr val="FFFFCC"/>
                </a:solidFill>
                <a:latin typeface="HY헤드라인M" pitchFamily="18" charset="-127"/>
                <a:ea typeface="HY헤드라인M" pitchFamily="18" charset="-127"/>
              </a:rPr>
              <a:t>True Love, Words, 3GBs, Cosmic Family</a:t>
            </a:r>
            <a:endParaRPr lang="en-US" altLang="ko-KR" sz="1800" b="1" dirty="0">
              <a:solidFill>
                <a:srgbClr val="FFFFCC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r"/>
            <a:r>
              <a:rPr lang="en-US" altLang="ko-KR" sz="1800" b="1" dirty="0" smtClean="0">
                <a:solidFill>
                  <a:srgbClr val="FFFFCC"/>
                </a:solidFill>
                <a:latin typeface="HY헤드라인M" pitchFamily="18" charset="-127"/>
                <a:ea typeface="HY헤드라인M" pitchFamily="18" charset="-127"/>
              </a:rPr>
              <a:t>After Foundation Day</a:t>
            </a:r>
            <a:endParaRPr lang="en-US" altLang="ko-KR" sz="1800" b="1" dirty="0">
              <a:solidFill>
                <a:srgbClr val="FFFFCC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447925" y="2005096"/>
            <a:ext cx="228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Sincerity</a:t>
            </a:r>
          </a:p>
          <a:p>
            <a:r>
              <a:rPr lang="en-US" altLang="ko-KR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Practice/Training</a:t>
            </a:r>
          </a:p>
          <a:p>
            <a:r>
              <a:rPr lang="en-US" altLang="ko-KR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Nurturing</a:t>
            </a:r>
          </a:p>
        </p:txBody>
      </p:sp>
    </p:spTree>
    <p:extLst>
      <p:ext uri="{BB962C8B-B14F-4D97-AF65-F5344CB8AC3E}">
        <p14:creationId xmlns:p14="http://schemas.microsoft.com/office/powerpoint/2010/main" xmlns="" val="28642165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8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0" grpId="0"/>
      <p:bldP spid="178184" grpId="0"/>
      <p:bldP spid="13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타원 33"/>
          <p:cNvSpPr/>
          <p:nvPr/>
        </p:nvSpPr>
        <p:spPr bwMode="auto">
          <a:xfrm>
            <a:off x="1289714" y="1131624"/>
            <a:ext cx="5786478" cy="4786346"/>
          </a:xfrm>
          <a:prstGeom prst="ellipse">
            <a:avLst/>
          </a:prstGeom>
          <a:noFill/>
          <a:ln w="28575" cap="flat" cmpd="sng" algn="ctr">
            <a:solidFill>
              <a:schemeClr val="accent4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 sz="1800" smtClean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Rectangle 62"/>
          <p:cNvSpPr>
            <a:spLocks noChangeArrowheads="1"/>
          </p:cNvSpPr>
          <p:nvPr/>
        </p:nvSpPr>
        <p:spPr bwMode="auto">
          <a:xfrm>
            <a:off x="4980543" y="755993"/>
            <a:ext cx="32638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God</a:t>
            </a:r>
            <a:r>
              <a:rPr lang="en-US" altLang="ko-KR" sz="1600" b="1" dirty="0" smtClean="0">
                <a:solidFill>
                  <a:srgbClr val="FFFF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lang="en-US" altLang="ko-KR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s Ideal of creation</a:t>
            </a:r>
            <a:r>
              <a:rPr lang="ko-KR" altLang="en-US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should be realized : Not realized yet. ( Many atheists/agnostics )</a:t>
            </a:r>
          </a:p>
        </p:txBody>
      </p:sp>
      <p:grpSp>
        <p:nvGrpSpPr>
          <p:cNvPr id="2" name="그룹 44"/>
          <p:cNvGrpSpPr/>
          <p:nvPr/>
        </p:nvGrpSpPr>
        <p:grpSpPr>
          <a:xfrm>
            <a:off x="3364614" y="759531"/>
            <a:ext cx="1643074" cy="1103311"/>
            <a:chOff x="3860818" y="539739"/>
            <a:chExt cx="1643074" cy="1103311"/>
          </a:xfrm>
        </p:grpSpPr>
        <p:sp>
          <p:nvSpPr>
            <p:cNvPr id="28" name="Oval 17"/>
            <p:cNvSpPr>
              <a:spLocks noChangeArrowheads="1"/>
            </p:cNvSpPr>
            <p:nvPr/>
          </p:nvSpPr>
          <p:spPr bwMode="auto">
            <a:xfrm>
              <a:off x="3860818" y="539739"/>
              <a:ext cx="1643074" cy="1103311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5C25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ko-KR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3860818" y="544184"/>
              <a:ext cx="164307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I.</a:t>
              </a:r>
            </a:p>
            <a:p>
              <a:pPr algn="ctr"/>
              <a:r>
                <a:rPr kumimoji="0" lang="en-US" altLang="ko-KR" sz="1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From the </a:t>
              </a:r>
              <a:r>
                <a:rPr lang="en-US" altLang="ko-KR" sz="14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view </a:t>
              </a:r>
              <a:r>
                <a: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of</a:t>
              </a:r>
            </a:p>
            <a:p>
              <a:pPr algn="ctr"/>
              <a:r>
                <a:rPr lang="en-US" altLang="ko-KR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God</a:t>
              </a:r>
              <a:endParaRPr lang="en-US" altLang="ko-KR" sz="14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3" name="그룹 53"/>
          <p:cNvGrpSpPr/>
          <p:nvPr/>
        </p:nvGrpSpPr>
        <p:grpSpPr>
          <a:xfrm>
            <a:off x="5527388" y="1844824"/>
            <a:ext cx="3694638" cy="1882977"/>
            <a:chOff x="6201426" y="1734102"/>
            <a:chExt cx="3694638" cy="1882977"/>
          </a:xfrm>
        </p:grpSpPr>
        <p:sp>
          <p:nvSpPr>
            <p:cNvPr id="31" name="Rectangle 62"/>
            <p:cNvSpPr>
              <a:spLocks noChangeArrowheads="1"/>
            </p:cNvSpPr>
            <p:nvPr/>
          </p:nvSpPr>
          <p:spPr bwMode="auto">
            <a:xfrm>
              <a:off x="6614190" y="2786082"/>
              <a:ext cx="328187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The spirit and physical worlds should be unified/harmonized : Not realized yet</a:t>
              </a:r>
            </a:p>
          </p:txBody>
        </p:sp>
        <p:grpSp>
          <p:nvGrpSpPr>
            <p:cNvPr id="4" name="그룹 43"/>
            <p:cNvGrpSpPr/>
            <p:nvPr/>
          </p:nvGrpSpPr>
          <p:grpSpPr>
            <a:xfrm>
              <a:off x="6201426" y="1734102"/>
              <a:ext cx="1928826" cy="1155135"/>
              <a:chOff x="6174130" y="1734102"/>
              <a:chExt cx="1928826" cy="1155135"/>
            </a:xfrm>
          </p:grpSpPr>
          <p:sp>
            <p:nvSpPr>
              <p:cNvPr id="26" name="Oval 17"/>
              <p:cNvSpPr>
                <a:spLocks noChangeArrowheads="1"/>
              </p:cNvSpPr>
              <p:nvPr/>
            </p:nvSpPr>
            <p:spPr bwMode="auto">
              <a:xfrm>
                <a:off x="6286512" y="1785926"/>
                <a:ext cx="1643074" cy="110331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5C25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ko-KR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36" name="직사각형 35"/>
              <p:cNvSpPr/>
              <p:nvPr/>
            </p:nvSpPr>
            <p:spPr>
              <a:xfrm>
                <a:off x="6174130" y="1734102"/>
                <a:ext cx="1928826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VII.</a:t>
                </a:r>
              </a:p>
              <a:p>
                <a:pPr algn="ctr"/>
                <a:r>
                  <a:rPr kumimoji="0" lang="en-US" altLang="ko-KR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From the </a:t>
                </a:r>
                <a:r>
                  <a:rPr lang="en-US" altLang="ko-KR" sz="14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view </a:t>
                </a:r>
                <a:r>
                  <a:rPr lang="en-US" altLang="ko-KR" sz="1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of</a:t>
                </a:r>
              </a:p>
              <a:p>
                <a:pPr algn="ctr"/>
                <a:r>
                  <a:rPr lang="en-US" altLang="ko-KR" sz="18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Cosmic Family</a:t>
                </a:r>
                <a:endParaRPr lang="en-US" altLang="ko-KR" sz="12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</p:grpSp>
      <p:grpSp>
        <p:nvGrpSpPr>
          <p:cNvPr id="5" name="그룹 51"/>
          <p:cNvGrpSpPr/>
          <p:nvPr/>
        </p:nvGrpSpPr>
        <p:grpSpPr>
          <a:xfrm>
            <a:off x="981225" y="5027426"/>
            <a:ext cx="3090499" cy="1667608"/>
            <a:chOff x="2683863" y="5254647"/>
            <a:chExt cx="3090499" cy="1667608"/>
          </a:xfrm>
        </p:grpSpPr>
        <p:sp>
          <p:nvSpPr>
            <p:cNvPr id="32" name="Rectangle 62"/>
            <p:cNvSpPr>
              <a:spLocks noChangeArrowheads="1"/>
            </p:cNvSpPr>
            <p:nvPr/>
          </p:nvSpPr>
          <p:spPr bwMode="auto">
            <a:xfrm>
              <a:off x="2683863" y="6337480"/>
              <a:ext cx="3090499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A world of True </a:t>
              </a:r>
              <a:r>
                <a:rPr lang="en-US" altLang="ko-KR" sz="16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L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ove should be realized : Not realized yet</a:t>
              </a:r>
            </a:p>
          </p:txBody>
        </p:sp>
        <p:grpSp>
          <p:nvGrpSpPr>
            <p:cNvPr id="6" name="그룹 47"/>
            <p:cNvGrpSpPr/>
            <p:nvPr/>
          </p:nvGrpSpPr>
          <p:grpSpPr>
            <a:xfrm>
              <a:off x="3898564" y="5254647"/>
              <a:ext cx="1714496" cy="1103311"/>
              <a:chOff x="3898564" y="5254647"/>
              <a:chExt cx="1714496" cy="1103311"/>
            </a:xfrm>
          </p:grpSpPr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3929058" y="5254647"/>
                <a:ext cx="1643074" cy="110331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5C25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ko-KR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38" name="직사각형 37"/>
              <p:cNvSpPr/>
              <p:nvPr/>
            </p:nvSpPr>
            <p:spPr>
              <a:xfrm>
                <a:off x="3898564" y="5272740"/>
                <a:ext cx="171449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IV.</a:t>
                </a:r>
              </a:p>
              <a:p>
                <a:pPr algn="ctr"/>
                <a:r>
                  <a:rPr kumimoji="0" lang="en-US" altLang="ko-KR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From the </a:t>
                </a:r>
                <a:r>
                  <a:rPr lang="en-US" altLang="ko-KR" sz="14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view </a:t>
                </a:r>
                <a:r>
                  <a:rPr lang="en-US" altLang="ko-KR" sz="1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of</a:t>
                </a:r>
              </a:p>
              <a:p>
                <a:pPr algn="ctr"/>
                <a:r>
                  <a:rPr lang="en-US" altLang="ko-KR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True Love</a:t>
                </a:r>
                <a:endPara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</p:grpSp>
      <p:sp>
        <p:nvSpPr>
          <p:cNvPr id="356379" name="Oval 27"/>
          <p:cNvSpPr>
            <a:spLocks noChangeArrowheads="1"/>
          </p:cNvSpPr>
          <p:nvPr/>
        </p:nvSpPr>
        <p:spPr bwMode="auto">
          <a:xfrm>
            <a:off x="3094991" y="2502594"/>
            <a:ext cx="2286537" cy="2071702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en-US" altLang="ko-KR" sz="2800" b="1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9" name="그룹 50"/>
          <p:cNvGrpSpPr/>
          <p:nvPr/>
        </p:nvGrpSpPr>
        <p:grpSpPr>
          <a:xfrm>
            <a:off x="189676" y="3717096"/>
            <a:ext cx="2500362" cy="1889296"/>
            <a:chOff x="738398" y="4000504"/>
            <a:chExt cx="2500362" cy="1889296"/>
          </a:xfrm>
        </p:grpSpPr>
        <p:grpSp>
          <p:nvGrpSpPr>
            <p:cNvPr id="10" name="그룹 46"/>
            <p:cNvGrpSpPr/>
            <p:nvPr/>
          </p:nvGrpSpPr>
          <p:grpSpPr>
            <a:xfrm>
              <a:off x="1452826" y="4000504"/>
              <a:ext cx="1785934" cy="1103311"/>
              <a:chOff x="1411882" y="4000504"/>
              <a:chExt cx="1785934" cy="1103311"/>
            </a:xfrm>
          </p:grpSpPr>
          <p:sp>
            <p:nvSpPr>
              <p:cNvPr id="25" name="Oval 17"/>
              <p:cNvSpPr>
                <a:spLocks noChangeArrowheads="1"/>
              </p:cNvSpPr>
              <p:nvPr/>
            </p:nvSpPr>
            <p:spPr bwMode="auto">
              <a:xfrm>
                <a:off x="1500166" y="4000504"/>
                <a:ext cx="1643074" cy="110331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5C25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ko-KR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39" name="직사각형 38"/>
              <p:cNvSpPr/>
              <p:nvPr/>
            </p:nvSpPr>
            <p:spPr>
              <a:xfrm>
                <a:off x="1411882" y="4044646"/>
                <a:ext cx="178593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III.</a:t>
                </a:r>
              </a:p>
              <a:p>
                <a:pPr algn="ctr"/>
                <a:r>
                  <a:rPr kumimoji="0" lang="en-US" altLang="ko-KR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From the </a:t>
                </a:r>
                <a:r>
                  <a:rPr lang="en-US" altLang="ko-KR" sz="14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view </a:t>
                </a:r>
                <a:r>
                  <a:rPr lang="en-US" altLang="ko-KR" sz="1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of</a:t>
                </a:r>
              </a:p>
              <a:p>
                <a:pPr algn="ctr"/>
                <a:r>
                  <a:rPr lang="en-US" altLang="ko-KR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CIG</a:t>
                </a:r>
                <a:endPara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42" name="Rectangle 62"/>
            <p:cNvSpPr>
              <a:spLocks noChangeArrowheads="1"/>
            </p:cNvSpPr>
            <p:nvPr/>
          </p:nvSpPr>
          <p:spPr bwMode="auto">
            <a:xfrm>
              <a:off x="738398" y="5058803"/>
              <a:ext cx="228604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Kingdom of God should be realized :</a:t>
              </a:r>
            </a:p>
            <a:p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Not realized yet</a:t>
              </a:r>
            </a:p>
          </p:txBody>
        </p:sp>
      </p:grpSp>
      <p:grpSp>
        <p:nvGrpSpPr>
          <p:cNvPr id="11" name="그룹 52"/>
          <p:cNvGrpSpPr/>
          <p:nvPr/>
        </p:nvGrpSpPr>
        <p:grpSpPr>
          <a:xfrm>
            <a:off x="5858390" y="3713842"/>
            <a:ext cx="3178106" cy="1842299"/>
            <a:chOff x="6313808" y="4000504"/>
            <a:chExt cx="3178106" cy="1842299"/>
          </a:xfrm>
        </p:grpSpPr>
        <p:grpSp>
          <p:nvGrpSpPr>
            <p:cNvPr id="12" name="그룹 48"/>
            <p:cNvGrpSpPr/>
            <p:nvPr/>
          </p:nvGrpSpPr>
          <p:grpSpPr>
            <a:xfrm>
              <a:off x="6313808" y="4000504"/>
              <a:ext cx="1687216" cy="1103311"/>
              <a:chOff x="6313808" y="4000504"/>
              <a:chExt cx="1687216" cy="1103311"/>
            </a:xfrm>
          </p:grpSpPr>
          <p:sp>
            <p:nvSpPr>
              <p:cNvPr id="22" name="Oval 17"/>
              <p:cNvSpPr>
                <a:spLocks noChangeArrowheads="1"/>
              </p:cNvSpPr>
              <p:nvPr/>
            </p:nvSpPr>
            <p:spPr bwMode="auto">
              <a:xfrm>
                <a:off x="6357950" y="4000504"/>
                <a:ext cx="1643074" cy="110331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5C25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ko-KR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6313808" y="4042763"/>
                <a:ext cx="168721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VI.</a:t>
                </a:r>
              </a:p>
              <a:p>
                <a:pPr algn="ctr"/>
                <a:r>
                  <a:rPr kumimoji="0" lang="en-US" altLang="ko-KR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From the </a:t>
                </a:r>
                <a:r>
                  <a:rPr lang="en-US" altLang="ko-KR" sz="14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view </a:t>
                </a:r>
                <a:r>
                  <a:rPr lang="en-US" altLang="ko-KR" sz="1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of</a:t>
                </a:r>
              </a:p>
              <a:p>
                <a:pPr algn="ctr"/>
                <a:r>
                  <a:rPr lang="en-US" altLang="ko-KR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3GBs</a:t>
                </a:r>
                <a:endPara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43" name="Rectangle 62"/>
            <p:cNvSpPr>
              <a:spLocks noChangeArrowheads="1"/>
            </p:cNvSpPr>
            <p:nvPr/>
          </p:nvSpPr>
          <p:spPr bwMode="auto">
            <a:xfrm>
              <a:off x="6997284" y="5011806"/>
              <a:ext cx="249463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Every being should live according to 3GBs : </a:t>
              </a:r>
            </a:p>
            <a:p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Not realized yet</a:t>
              </a:r>
            </a:p>
          </p:txBody>
        </p:sp>
      </p:grpSp>
      <p:grpSp>
        <p:nvGrpSpPr>
          <p:cNvPr id="13" name="그룹 66"/>
          <p:cNvGrpSpPr/>
          <p:nvPr/>
        </p:nvGrpSpPr>
        <p:grpSpPr>
          <a:xfrm>
            <a:off x="4503886" y="5041074"/>
            <a:ext cx="3888433" cy="1700294"/>
            <a:chOff x="4758986" y="4857736"/>
            <a:chExt cx="3888433" cy="1700294"/>
          </a:xfrm>
        </p:grpSpPr>
        <p:grpSp>
          <p:nvGrpSpPr>
            <p:cNvPr id="14" name="그룹 60"/>
            <p:cNvGrpSpPr/>
            <p:nvPr/>
          </p:nvGrpSpPr>
          <p:grpSpPr>
            <a:xfrm>
              <a:off x="4758986" y="4857736"/>
              <a:ext cx="1714512" cy="1103311"/>
              <a:chOff x="3901762" y="539739"/>
              <a:chExt cx="1714512" cy="1103311"/>
            </a:xfrm>
          </p:grpSpPr>
          <p:sp>
            <p:nvSpPr>
              <p:cNvPr id="62" name="Oval 17"/>
              <p:cNvSpPr>
                <a:spLocks noChangeArrowheads="1"/>
              </p:cNvSpPr>
              <p:nvPr/>
            </p:nvSpPr>
            <p:spPr bwMode="auto">
              <a:xfrm>
                <a:off x="3929058" y="539739"/>
                <a:ext cx="1643074" cy="110331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5C25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ko-KR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3901762" y="544184"/>
                <a:ext cx="171451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V.</a:t>
                </a:r>
              </a:p>
              <a:p>
                <a:pPr algn="ctr"/>
                <a:r>
                  <a:rPr kumimoji="0" lang="en-US" altLang="ko-KR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From the </a:t>
                </a:r>
                <a:r>
                  <a:rPr lang="en-US" altLang="ko-KR" sz="14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view </a:t>
                </a:r>
                <a:r>
                  <a:rPr lang="en-US" altLang="ko-KR" sz="1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of</a:t>
                </a:r>
              </a:p>
              <a:p>
                <a:pPr algn="ctr"/>
                <a:r>
                  <a:rPr lang="en-US" altLang="ko-KR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God</a:t>
                </a:r>
                <a:r>
                  <a:rPr lang="en-US" altLang="ko-KR" b="1" dirty="0">
                    <a:solidFill>
                      <a:srgbClr val="FFFFFF"/>
                    </a:solidFill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’</a:t>
                </a:r>
                <a:r>
                  <a:rPr lang="en-US" altLang="ko-KR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s Word</a:t>
                </a:r>
                <a:endPara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66" name="Rectangle 62"/>
            <p:cNvSpPr>
              <a:spLocks noChangeArrowheads="1"/>
            </p:cNvSpPr>
            <p:nvPr/>
          </p:nvSpPr>
          <p:spPr bwMode="auto">
            <a:xfrm>
              <a:off x="4903003" y="5973255"/>
              <a:ext cx="374441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God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’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s</a:t>
              </a:r>
              <a:r>
                <a:rPr lang="ko-KR" altLang="en-US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Words</a:t>
              </a:r>
              <a:r>
                <a:rPr lang="ko-KR" altLang="en-US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should be substantialized : Not realized yet</a:t>
              </a:r>
              <a:endParaRPr lang="en-US" altLang="ko-KR" sz="16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45" name="오른쪽 화살표 44"/>
          <p:cNvSpPr/>
          <p:nvPr/>
        </p:nvSpPr>
        <p:spPr>
          <a:xfrm rot="5400000">
            <a:off x="3905047" y="2070465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grpSp>
        <p:nvGrpSpPr>
          <p:cNvPr id="7" name="그룹 49"/>
          <p:cNvGrpSpPr/>
          <p:nvPr/>
        </p:nvGrpSpPr>
        <p:grpSpPr>
          <a:xfrm>
            <a:off x="129766" y="1885615"/>
            <a:ext cx="3039164" cy="1831153"/>
            <a:chOff x="438382" y="1928802"/>
            <a:chExt cx="3039164" cy="1831153"/>
          </a:xfrm>
        </p:grpSpPr>
        <p:sp>
          <p:nvSpPr>
            <p:cNvPr id="30" name="Rectangle 62"/>
            <p:cNvSpPr>
              <a:spLocks noChangeArrowheads="1"/>
            </p:cNvSpPr>
            <p:nvPr/>
          </p:nvSpPr>
          <p:spPr bwMode="auto">
            <a:xfrm>
              <a:off x="438382" y="2928958"/>
              <a:ext cx="303916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True Parent should be recognized as OS to humankind : Not realized yet</a:t>
              </a:r>
            </a:p>
          </p:txBody>
        </p:sp>
        <p:grpSp>
          <p:nvGrpSpPr>
            <p:cNvPr id="8" name="그룹 45"/>
            <p:cNvGrpSpPr/>
            <p:nvPr/>
          </p:nvGrpSpPr>
          <p:grpSpPr>
            <a:xfrm>
              <a:off x="1428728" y="1928802"/>
              <a:ext cx="1772302" cy="1103311"/>
              <a:chOff x="1428728" y="1928802"/>
              <a:chExt cx="1772302" cy="1103311"/>
            </a:xfrm>
          </p:grpSpPr>
          <p:sp>
            <p:nvSpPr>
              <p:cNvPr id="27" name="Oval 17"/>
              <p:cNvSpPr>
                <a:spLocks noChangeArrowheads="1"/>
              </p:cNvSpPr>
              <p:nvPr/>
            </p:nvSpPr>
            <p:spPr bwMode="auto">
              <a:xfrm>
                <a:off x="1500166" y="1928802"/>
                <a:ext cx="1643074" cy="110331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5C25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ko-KR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40" name="직사각형 39"/>
              <p:cNvSpPr/>
              <p:nvPr/>
            </p:nvSpPr>
            <p:spPr>
              <a:xfrm>
                <a:off x="1428728" y="1942450"/>
                <a:ext cx="177230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II.</a:t>
                </a:r>
              </a:p>
              <a:p>
                <a:pPr algn="ctr"/>
                <a:r>
                  <a:rPr kumimoji="0" lang="en-US" altLang="ko-KR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From the </a:t>
                </a:r>
                <a:r>
                  <a:rPr lang="en-US" altLang="ko-KR" sz="14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view </a:t>
                </a:r>
                <a:r>
                  <a:rPr lang="en-US" altLang="ko-KR" sz="1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of</a:t>
                </a:r>
              </a:p>
              <a:p>
                <a:pPr algn="ctr"/>
                <a:r>
                  <a:rPr lang="en-US" altLang="ko-KR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True Parent</a:t>
                </a:r>
                <a:endPara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</p:grpSp>
      <p:sp>
        <p:nvSpPr>
          <p:cNvPr id="46" name="오른쪽 화살표 45"/>
          <p:cNvSpPr/>
          <p:nvPr/>
        </p:nvSpPr>
        <p:spPr>
          <a:xfrm rot="1993229">
            <a:off x="2734916" y="2700994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47" name="오른쪽 화살표 46"/>
          <p:cNvSpPr/>
          <p:nvPr/>
        </p:nvSpPr>
        <p:spPr>
          <a:xfrm rot="20857024">
            <a:off x="2549985" y="3775583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48" name="오른쪽 화살표 47"/>
          <p:cNvSpPr/>
          <p:nvPr/>
        </p:nvSpPr>
        <p:spPr>
          <a:xfrm rot="17962409">
            <a:off x="3291304" y="4648292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49" name="오른쪽 화살표 48"/>
          <p:cNvSpPr/>
          <p:nvPr/>
        </p:nvSpPr>
        <p:spPr>
          <a:xfrm rot="14489022">
            <a:off x="4536337" y="4670474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0" name="오른쪽 화살표 49"/>
          <p:cNvSpPr/>
          <p:nvPr/>
        </p:nvSpPr>
        <p:spPr>
          <a:xfrm rot="8359769">
            <a:off x="5233442" y="2836970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1" name="오른쪽 화살표 50"/>
          <p:cNvSpPr/>
          <p:nvPr/>
        </p:nvSpPr>
        <p:spPr>
          <a:xfrm rot="11361350">
            <a:off x="5348503" y="3803416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349752" y="2708920"/>
            <a:ext cx="17983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altLang="ko-K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Our Self</a:t>
            </a:r>
          </a:p>
          <a:p>
            <a:pPr algn="ctr"/>
            <a:r>
              <a:rPr kumimoji="0" lang="en-US" altLang="ko-K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Our Family</a:t>
            </a:r>
          </a:p>
          <a:p>
            <a:pPr algn="ctr"/>
            <a:r>
              <a:rPr kumimoji="0" lang="en-US" altLang="ko-K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Our Society</a:t>
            </a:r>
          </a:p>
          <a:p>
            <a:pPr algn="ctr"/>
            <a:r>
              <a:rPr kumimoji="0" lang="en-US" altLang="ko-K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Our World</a:t>
            </a:r>
          </a:p>
          <a:p>
            <a:pPr algn="ctr"/>
            <a:r>
              <a:rPr kumimoji="0" lang="en-US" altLang="ko-K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Spirit World</a:t>
            </a:r>
            <a:endParaRPr kumimoji="0" lang="en-US" altLang="ko-KR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96752" y="89336"/>
            <a:ext cx="8901901" cy="646331"/>
            <a:chOff x="96752" y="116632"/>
            <a:chExt cx="8901901" cy="646331"/>
          </a:xfrm>
        </p:grpSpPr>
        <p:sp>
          <p:nvSpPr>
            <p:cNvPr id="17" name="직사각형 16"/>
            <p:cNvSpPr/>
            <p:nvPr/>
          </p:nvSpPr>
          <p:spPr bwMode="auto">
            <a:xfrm>
              <a:off x="96752" y="116632"/>
              <a:ext cx="8841135" cy="615552"/>
            </a:xfrm>
            <a:prstGeom prst="rect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ko-KR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2" name="Rectangle 92"/>
            <p:cNvSpPr>
              <a:spLocks noChangeArrowheads="1"/>
            </p:cNvSpPr>
            <p:nvPr/>
          </p:nvSpPr>
          <p:spPr bwMode="auto">
            <a:xfrm>
              <a:off x="2555776" y="116632"/>
              <a:ext cx="644287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ko-KR" altLang="en-US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 </a:t>
              </a:r>
              <a:r>
                <a:rPr lang="en-US" altLang="ko-KR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Original</a:t>
              </a:r>
              <a:r>
                <a:rPr lang="en-US" altLang="ko-KR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, Essential, Ultimate, Universal, Comprehensive</a:t>
              </a:r>
            </a:p>
            <a:p>
              <a:r>
                <a:rPr lang="ko-KR" alt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 </a:t>
              </a:r>
              <a:r>
                <a:rPr lang="en-US" altLang="ko-KR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  <a:sym typeface="Wingdings"/>
                </a:rPr>
                <a:t>Absolute</a:t>
              </a:r>
              <a:r>
                <a:rPr lang="en-US" altLang="ko-KR" sz="1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, Unique, Unchanging, Eternal</a:t>
              </a:r>
              <a:endParaRPr lang="ko-KR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84486" y="127076"/>
              <a:ext cx="24432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Perspective :</a:t>
              </a:r>
              <a:endParaRPr lang="ko-KR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717883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그룹 5"/>
          <p:cNvGrpSpPr/>
          <p:nvPr/>
        </p:nvGrpSpPr>
        <p:grpSpPr>
          <a:xfrm>
            <a:off x="611188" y="391017"/>
            <a:ext cx="8064500" cy="6048672"/>
            <a:chOff x="611188" y="976711"/>
            <a:chExt cx="8064500" cy="5464912"/>
          </a:xfrm>
        </p:grpSpPr>
        <p:sp>
          <p:nvSpPr>
            <p:cNvPr id="125955" name="Rectangle 3"/>
            <p:cNvSpPr>
              <a:spLocks noChangeArrowheads="1"/>
            </p:cNvSpPr>
            <p:nvPr/>
          </p:nvSpPr>
          <p:spPr bwMode="auto">
            <a:xfrm>
              <a:off x="611188" y="976711"/>
              <a:ext cx="8064500" cy="5464912"/>
            </a:xfrm>
            <a:prstGeom prst="rect">
              <a:avLst/>
            </a:prstGeom>
            <a:solidFill>
              <a:srgbClr val="0000FF">
                <a:alpha val="60001"/>
              </a:srgb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 sz="4000">
                <a:solidFill>
                  <a:srgbClr val="FFFFCC"/>
                </a:solidFill>
              </a:endParaRPr>
            </a:p>
          </p:txBody>
        </p:sp>
        <p:sp>
          <p:nvSpPr>
            <p:cNvPr id="125958" name="Rectangle 6"/>
            <p:cNvSpPr>
              <a:spLocks noChangeArrowheads="1"/>
            </p:cNvSpPr>
            <p:nvPr/>
          </p:nvSpPr>
          <p:spPr bwMode="auto">
            <a:xfrm>
              <a:off x="755650" y="1341438"/>
              <a:ext cx="7632700" cy="194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90000"/>
                </a:lnSpc>
              </a:pPr>
              <a:endParaRPr lang="en-US" altLang="ko-KR" sz="3200" b="1" dirty="0">
                <a:solidFill>
                  <a:srgbClr val="FFFFB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  <a:cs typeface="Arial" pitchFamily="34" charset="0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899592" y="1196752"/>
              <a:ext cx="7416824" cy="4977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4400" b="1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Thank You </a:t>
              </a:r>
            </a:p>
            <a:p>
              <a:pPr algn="ctr"/>
              <a:r>
                <a:rPr lang="en-US" altLang="ko-KR" sz="4400" b="1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for Your Attention.</a:t>
              </a:r>
            </a:p>
            <a:p>
              <a:pPr algn="ctr"/>
              <a:endParaRPr lang="en-US" altLang="ko-KR" sz="4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  <a:p>
              <a:pPr algn="ctr"/>
              <a:r>
                <a:rPr lang="en-US" altLang="ko-KR" sz="6000" b="1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European Members !</a:t>
              </a:r>
              <a:r>
                <a:rPr lang="en-US" altLang="ko-KR" sz="4400" dirty="0" smtClean="0">
                  <a:solidFill>
                    <a:srgbClr val="FFFFCC"/>
                  </a:solidFill>
                </a:rPr>
                <a:t/>
              </a:r>
              <a:br>
                <a:rPr lang="en-US" altLang="ko-KR" sz="4400" dirty="0" smtClean="0">
                  <a:solidFill>
                    <a:srgbClr val="FFFFCC"/>
                  </a:solidFill>
                </a:rPr>
              </a:br>
              <a:r>
                <a:rPr lang="en-US" altLang="ko-KR" sz="800" dirty="0" smtClean="0">
                  <a:solidFill>
                    <a:srgbClr val="FFFFCC"/>
                  </a:solidFill>
                </a:rPr>
                <a:t/>
              </a:r>
              <a:br>
                <a:rPr lang="en-US" altLang="ko-KR" sz="800" dirty="0" smtClean="0">
                  <a:solidFill>
                    <a:srgbClr val="FFFFCC"/>
                  </a:solidFill>
                </a:rPr>
              </a:br>
              <a:r>
                <a:rPr lang="en-US" altLang="ko-KR" sz="800" dirty="0" smtClean="0">
                  <a:solidFill>
                    <a:srgbClr val="FFFFCC"/>
                  </a:solidFill>
                </a:rPr>
                <a:t/>
              </a:r>
              <a:br>
                <a:rPr lang="en-US" altLang="ko-KR" sz="800" dirty="0" smtClean="0">
                  <a:solidFill>
                    <a:srgbClr val="FFFFCC"/>
                  </a:solidFill>
                </a:rPr>
              </a:br>
              <a:r>
                <a:rPr lang="en-US" altLang="ko-KR" sz="3600" dirty="0" smtClean="0">
                  <a:solidFill>
                    <a:srgbClr val="FFFFCC"/>
                  </a:solidFill>
                </a:rPr>
                <a:t/>
              </a:r>
              <a:br>
                <a:rPr lang="en-US" altLang="ko-KR" sz="3600" dirty="0" smtClean="0">
                  <a:solidFill>
                    <a:srgbClr val="FFFFCC"/>
                  </a:solidFill>
                </a:rPr>
              </a:br>
              <a:r>
                <a:rPr lang="en-US" altLang="ko-KR" sz="3600" dirty="0" smtClean="0">
                  <a:solidFill>
                    <a:srgbClr val="FFFFCC"/>
                  </a:solidFill>
                  <a:latin typeface="HY헤드라인M" pitchFamily="18" charset="-127"/>
                  <a:ea typeface="HY헤드라인M" pitchFamily="18" charset="-127"/>
                </a:rPr>
                <a:t>We Warmly Welcome You</a:t>
              </a:r>
              <a:br>
                <a:rPr lang="en-US" altLang="ko-KR" sz="3600" dirty="0" smtClean="0">
                  <a:solidFill>
                    <a:srgbClr val="FFFFCC"/>
                  </a:solidFill>
                  <a:latin typeface="HY헤드라인M" pitchFamily="18" charset="-127"/>
                  <a:ea typeface="HY헤드라인M" pitchFamily="18" charset="-127"/>
                </a:rPr>
              </a:br>
              <a:r>
                <a:rPr lang="en-US" altLang="ko-KR" sz="3600" dirty="0" smtClean="0">
                  <a:solidFill>
                    <a:srgbClr val="FFFFCC"/>
                  </a:solidFill>
                  <a:latin typeface="HY헤드라인M" pitchFamily="18" charset="-127"/>
                  <a:ea typeface="HY헤드라인M" pitchFamily="18" charset="-127"/>
                </a:rPr>
                <a:t>to </a:t>
              </a:r>
              <a:r>
                <a:rPr lang="en-US" altLang="ko-KR" sz="3600" dirty="0">
                  <a:solidFill>
                    <a:srgbClr val="FFFFCC"/>
                  </a:solidFill>
                  <a:latin typeface="HY헤드라인M" pitchFamily="18" charset="-127"/>
                  <a:ea typeface="HY헤드라인M" pitchFamily="18" charset="-127"/>
                </a:rPr>
                <a:t>o</a:t>
              </a:r>
              <a:r>
                <a:rPr lang="en-US" altLang="ko-KR" sz="3600" dirty="0" smtClean="0">
                  <a:solidFill>
                    <a:srgbClr val="FFFFCC"/>
                  </a:solidFill>
                  <a:latin typeface="HY헤드라인M" pitchFamily="18" charset="-127"/>
                  <a:ea typeface="HY헤드라인M" pitchFamily="18" charset="-127"/>
                </a:rPr>
                <a:t>ur </a:t>
              </a:r>
              <a:r>
                <a:rPr lang="en-US" altLang="ko-KR" sz="3600" dirty="0" err="1" smtClean="0">
                  <a:solidFill>
                    <a:srgbClr val="FFFFCC"/>
                  </a:solidFill>
                  <a:latin typeface="HY헤드라인M" pitchFamily="18" charset="-127"/>
                  <a:ea typeface="HY헤드라인M" pitchFamily="18" charset="-127"/>
                </a:rPr>
                <a:t>Cheongshim</a:t>
              </a:r>
              <a:r>
                <a:rPr lang="en-US" altLang="ko-KR" sz="3600" dirty="0" smtClean="0">
                  <a:solidFill>
                    <a:srgbClr val="FFFFCC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br>
                <a:rPr lang="en-US" altLang="ko-KR" sz="3600" dirty="0" smtClean="0">
                  <a:solidFill>
                    <a:srgbClr val="FFFFCC"/>
                  </a:solidFill>
                  <a:latin typeface="HY헤드라인M" pitchFamily="18" charset="-127"/>
                  <a:ea typeface="HY헤드라인M" pitchFamily="18" charset="-127"/>
                </a:rPr>
              </a:br>
              <a:r>
                <a:rPr lang="en-US" altLang="ko-KR" sz="3600" dirty="0" smtClean="0">
                  <a:solidFill>
                    <a:srgbClr val="FFFFCC"/>
                  </a:solidFill>
                  <a:latin typeface="HY헤드라인M" pitchFamily="18" charset="-127"/>
                  <a:ea typeface="HY헤드라인M" pitchFamily="18" charset="-127"/>
                </a:rPr>
                <a:t>Graduate School of Theology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0657598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4666488" y="2611041"/>
            <a:ext cx="3571374" cy="2887438"/>
            <a:chOff x="4666488" y="2611041"/>
            <a:chExt cx="3571374" cy="2887438"/>
          </a:xfrm>
        </p:grpSpPr>
        <p:grpSp>
          <p:nvGrpSpPr>
            <p:cNvPr id="10" name="그룹 9"/>
            <p:cNvGrpSpPr/>
            <p:nvPr/>
          </p:nvGrpSpPr>
          <p:grpSpPr>
            <a:xfrm>
              <a:off x="4666488" y="2611041"/>
              <a:ext cx="2963698" cy="2887438"/>
              <a:chOff x="4666488" y="2583745"/>
              <a:chExt cx="2963698" cy="2887438"/>
            </a:xfrm>
          </p:grpSpPr>
          <p:sp>
            <p:nvSpPr>
              <p:cNvPr id="168" name="Line 20"/>
              <p:cNvSpPr>
                <a:spLocks noChangeShapeType="1"/>
              </p:cNvSpPr>
              <p:nvPr/>
            </p:nvSpPr>
            <p:spPr bwMode="auto">
              <a:xfrm flipV="1">
                <a:off x="6489664" y="2584141"/>
                <a:ext cx="0" cy="1671414"/>
              </a:xfrm>
              <a:prstGeom prst="line">
                <a:avLst/>
              </a:prstGeom>
              <a:noFill/>
              <a:ln w="76200">
                <a:solidFill>
                  <a:srgbClr val="99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cxnSp>
            <p:nvCxnSpPr>
              <p:cNvPr id="150" name="직선 화살표 연결선 149"/>
              <p:cNvCxnSpPr/>
              <p:nvPr/>
            </p:nvCxnSpPr>
            <p:spPr bwMode="auto">
              <a:xfrm>
                <a:off x="4666488" y="4200239"/>
                <a:ext cx="1788182" cy="2365"/>
              </a:xfrm>
              <a:prstGeom prst="straightConnector1">
                <a:avLst/>
              </a:prstGeom>
              <a:noFill/>
              <a:ln w="76200" cap="flat" cmpd="sng" algn="ctr">
                <a:solidFill>
                  <a:schemeClr val="accent4">
                    <a:lumMod val="2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52" name="Rectangle 52"/>
              <p:cNvSpPr>
                <a:spLocks noChangeArrowheads="1"/>
              </p:cNvSpPr>
              <p:nvPr/>
            </p:nvSpPr>
            <p:spPr bwMode="auto">
              <a:xfrm>
                <a:off x="6795503" y="3967172"/>
                <a:ext cx="524503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rPr>
                  <a:t>1993</a:t>
                </a:r>
              </a:p>
            </p:txBody>
          </p:sp>
          <p:sp>
            <p:nvSpPr>
              <p:cNvPr id="159" name="Rectangle 52"/>
              <p:cNvSpPr>
                <a:spLocks noChangeArrowheads="1"/>
              </p:cNvSpPr>
              <p:nvPr/>
            </p:nvSpPr>
            <p:spPr bwMode="auto">
              <a:xfrm>
                <a:off x="6820809" y="2583745"/>
                <a:ext cx="524503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 smtClean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rPr>
                  <a:t>2000</a:t>
                </a:r>
                <a:endParaRPr lang="en-US" altLang="ko-KR" sz="1000" dirty="0">
                  <a:solidFill>
                    <a:srgbClr val="6C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207" name="Line 20"/>
              <p:cNvSpPr>
                <a:spLocks noChangeShapeType="1"/>
              </p:cNvSpPr>
              <p:nvPr/>
            </p:nvSpPr>
            <p:spPr bwMode="auto">
              <a:xfrm flipV="1">
                <a:off x="6820809" y="2607824"/>
                <a:ext cx="0" cy="1671413"/>
              </a:xfrm>
              <a:prstGeom prst="line">
                <a:avLst/>
              </a:prstGeom>
              <a:noFill/>
              <a:ln w="76200">
                <a:solidFill>
                  <a:srgbClr val="99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70" name="Rectangle 52"/>
              <p:cNvSpPr>
                <a:spLocks noChangeArrowheads="1"/>
              </p:cNvSpPr>
              <p:nvPr/>
            </p:nvSpPr>
            <p:spPr bwMode="auto">
              <a:xfrm>
                <a:off x="6021239" y="2584141"/>
                <a:ext cx="524503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 smtClean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rPr>
                  <a:t>1992</a:t>
                </a:r>
                <a:endParaRPr lang="en-US" altLang="ko-KR" sz="1000" dirty="0">
                  <a:solidFill>
                    <a:srgbClr val="6C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78" name="Text Box 38"/>
              <p:cNvSpPr txBox="1">
                <a:spLocks noChangeArrowheads="1"/>
              </p:cNvSpPr>
              <p:nvPr/>
            </p:nvSpPr>
            <p:spPr bwMode="auto">
              <a:xfrm>
                <a:off x="6823555" y="2942751"/>
                <a:ext cx="806631" cy="67710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600" b="1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7yrs</a:t>
                </a:r>
              </a:p>
              <a:p>
                <a:r>
                  <a:rPr lang="en-US" altLang="ko-KR" sz="1100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(7</a:t>
                </a:r>
                <a:r>
                  <a:rPr lang="ko-KR" altLang="en-US" sz="1100" dirty="0" err="1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년노정</a:t>
                </a:r>
                <a:endParaRPr lang="en-US" altLang="ko-KR" sz="1100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endParaRPr>
              </a:p>
              <a:p>
                <a:r>
                  <a:rPr lang="en-US" altLang="ko-KR" sz="1100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2</a:t>
                </a:r>
                <a:r>
                  <a:rPr lang="ko-KR" altLang="en-US" sz="1100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차 탕감</a:t>
                </a:r>
                <a:r>
                  <a:rPr lang="en-US" altLang="ko-KR" sz="1100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)</a:t>
                </a:r>
              </a:p>
            </p:txBody>
          </p:sp>
          <p:sp>
            <p:nvSpPr>
              <p:cNvPr id="182" name="Rectangle 51"/>
              <p:cNvSpPr>
                <a:spLocks noChangeArrowheads="1"/>
              </p:cNvSpPr>
              <p:nvPr/>
            </p:nvSpPr>
            <p:spPr bwMode="auto">
              <a:xfrm>
                <a:off x="6026061" y="3860760"/>
                <a:ext cx="524503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 smtClean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rPr>
                  <a:t>1985</a:t>
                </a:r>
                <a:endParaRPr lang="en-US" altLang="ko-KR" sz="1000" dirty="0">
                  <a:solidFill>
                    <a:srgbClr val="6C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220" name="Text Box 38"/>
              <p:cNvSpPr txBox="1">
                <a:spLocks noChangeArrowheads="1"/>
              </p:cNvSpPr>
              <p:nvPr/>
            </p:nvSpPr>
            <p:spPr bwMode="auto">
              <a:xfrm>
                <a:off x="5687712" y="2933226"/>
                <a:ext cx="806631" cy="67710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altLang="ko-KR" sz="1600" b="1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7yrs</a:t>
                </a:r>
              </a:p>
              <a:p>
                <a:pPr algn="r"/>
                <a:r>
                  <a:rPr lang="en-US" altLang="ko-KR" sz="1100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(7</a:t>
                </a:r>
                <a:r>
                  <a:rPr lang="ko-KR" altLang="en-US" sz="1100" dirty="0" err="1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년노정</a:t>
                </a:r>
                <a:endParaRPr lang="en-US" altLang="ko-KR" sz="1100" dirty="0" smtClean="0">
                  <a:solidFill>
                    <a:srgbClr val="FFFF00"/>
                  </a:solidFill>
                  <a:latin typeface="HY견고딕" pitchFamily="18" charset="-127"/>
                  <a:ea typeface="HY견고딕" pitchFamily="18" charset="-127"/>
                </a:endParaRPr>
              </a:p>
              <a:p>
                <a:pPr algn="r"/>
                <a:r>
                  <a:rPr lang="en-US" altLang="ko-KR" sz="1100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1</a:t>
                </a:r>
                <a:r>
                  <a:rPr lang="ko-KR" altLang="en-US" sz="1100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차 탕감</a:t>
                </a:r>
                <a:r>
                  <a:rPr lang="en-US" altLang="ko-KR" sz="1100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)</a:t>
                </a:r>
              </a:p>
            </p:txBody>
          </p:sp>
          <p:sp>
            <p:nvSpPr>
              <p:cNvPr id="221" name="Text Box 38"/>
              <p:cNvSpPr txBox="1">
                <a:spLocks noChangeArrowheads="1"/>
              </p:cNvSpPr>
              <p:nvPr/>
            </p:nvSpPr>
            <p:spPr bwMode="auto">
              <a:xfrm>
                <a:off x="4672823" y="4250280"/>
                <a:ext cx="1499128" cy="52322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40years</a:t>
                </a:r>
              </a:p>
              <a:p>
                <a:pPr algn="ctr"/>
                <a:r>
                  <a:rPr lang="en-US" altLang="ko-KR" sz="1200" dirty="0" smtClean="0">
                    <a:latin typeface="HY헤드라인M" pitchFamily="18" charset="-127"/>
                    <a:ea typeface="HY헤드라인M" pitchFamily="18" charset="-127"/>
                  </a:rPr>
                  <a:t>(Indemnity for F/F)</a:t>
                </a:r>
              </a:p>
            </p:txBody>
          </p:sp>
          <p:sp>
            <p:nvSpPr>
              <p:cNvPr id="162" name="Rectangle 16"/>
              <p:cNvSpPr>
                <a:spLocks noChangeArrowheads="1"/>
              </p:cNvSpPr>
              <p:nvPr/>
            </p:nvSpPr>
            <p:spPr bwMode="auto">
              <a:xfrm>
                <a:off x="4710235" y="4797152"/>
                <a:ext cx="1461715" cy="67403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</a:pPr>
                <a:r>
                  <a:rPr lang="en-US" altLang="ko-KR" sz="1400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Preparation</a:t>
                </a:r>
              </a:p>
              <a:p>
                <a:pPr lvl="0" algn="ctr">
                  <a:lnSpc>
                    <a:spcPct val="90000"/>
                  </a:lnSpc>
                </a:pPr>
                <a:r>
                  <a:rPr lang="en-US" altLang="ko-KR" sz="1400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for receiving Messiah</a:t>
                </a:r>
              </a:p>
            </p:txBody>
          </p:sp>
          <p:sp>
            <p:nvSpPr>
              <p:cNvPr id="109" name="Oval 52"/>
              <p:cNvSpPr>
                <a:spLocks noChangeArrowheads="1"/>
              </p:cNvSpPr>
              <p:nvPr/>
            </p:nvSpPr>
            <p:spPr bwMode="auto">
              <a:xfrm>
                <a:off x="6424703" y="4135432"/>
                <a:ext cx="132457" cy="15715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Oval 52"/>
              <p:cNvSpPr>
                <a:spLocks noChangeArrowheads="1"/>
              </p:cNvSpPr>
              <p:nvPr/>
            </p:nvSpPr>
            <p:spPr bwMode="auto">
              <a:xfrm>
                <a:off x="6757447" y="4149080"/>
                <a:ext cx="132457" cy="15715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0" name="Rectangle 16"/>
            <p:cNvSpPr>
              <a:spLocks noChangeArrowheads="1"/>
            </p:cNvSpPr>
            <p:nvPr/>
          </p:nvSpPr>
          <p:spPr bwMode="auto">
            <a:xfrm>
              <a:off x="6920967" y="3284984"/>
              <a:ext cx="1316895" cy="5909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sz="1200" dirty="0" smtClean="0">
                  <a:latin typeface="HY헤드라인M" pitchFamily="18" charset="-127"/>
                  <a:ea typeface="HY헤드라인M" pitchFamily="18" charset="-127"/>
                </a:rPr>
                <a:t>Age of 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ko-KR" sz="1200" dirty="0" smtClean="0">
                  <a:latin typeface="HY헤드라인M" pitchFamily="18" charset="-127"/>
                  <a:ea typeface="HY헤드라인M" pitchFamily="18" charset="-127"/>
                </a:rPr>
                <a:t>C. Testament &amp; True Parent</a:t>
              </a:r>
            </a:p>
          </p:txBody>
        </p:sp>
        <p:sp>
          <p:nvSpPr>
            <p:cNvPr id="132" name="Rectangle 16"/>
            <p:cNvSpPr>
              <a:spLocks noChangeArrowheads="1"/>
            </p:cNvSpPr>
            <p:nvPr/>
          </p:nvSpPr>
          <p:spPr bwMode="auto">
            <a:xfrm>
              <a:off x="5256636" y="3257688"/>
              <a:ext cx="1156509" cy="4247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ko-KR" sz="1200" dirty="0" smtClean="0">
                  <a:latin typeface="HY헤드라인M" pitchFamily="18" charset="-127"/>
                  <a:ea typeface="HY헤드라인M" pitchFamily="18" charset="-127"/>
                </a:rPr>
                <a:t>Proclamation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ko-KR" sz="1200" dirty="0">
                  <a:latin typeface="HY헤드라인M" pitchFamily="18" charset="-127"/>
                  <a:ea typeface="HY헤드라인M" pitchFamily="18" charset="-127"/>
                </a:rPr>
                <a:t>o</a:t>
              </a:r>
              <a:r>
                <a:rPr lang="en-US" altLang="ko-KR" sz="1200" dirty="0" smtClean="0">
                  <a:latin typeface="HY헤드라인M" pitchFamily="18" charset="-127"/>
                  <a:ea typeface="HY헤드라인M" pitchFamily="18" charset="-127"/>
                </a:rPr>
                <a:t>f Messiah</a:t>
              </a:r>
            </a:p>
          </p:txBody>
        </p:sp>
      </p:grpSp>
      <p:cxnSp>
        <p:nvCxnSpPr>
          <p:cNvPr id="16" name="직선 연결선 15"/>
          <p:cNvCxnSpPr>
            <a:endCxn id="207" idx="1"/>
          </p:cNvCxnSpPr>
          <p:nvPr/>
        </p:nvCxnSpPr>
        <p:spPr bwMode="auto">
          <a:xfrm flipV="1">
            <a:off x="2848372" y="2635120"/>
            <a:ext cx="3972438" cy="179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그룹 2"/>
          <p:cNvGrpSpPr/>
          <p:nvPr/>
        </p:nvGrpSpPr>
        <p:grpSpPr>
          <a:xfrm>
            <a:off x="40943" y="1531230"/>
            <a:ext cx="2896261" cy="5313122"/>
            <a:chOff x="40943" y="1544878"/>
            <a:chExt cx="2896261" cy="5313122"/>
          </a:xfrm>
        </p:grpSpPr>
        <p:pic>
          <p:nvPicPr>
            <p:cNvPr id="107" name="Picture 2" descr="grow1拷貝"/>
            <p:cNvPicPr>
              <a:picLocks noChangeAspect="1" noChangeArrowheads="1"/>
            </p:cNvPicPr>
            <p:nvPr/>
          </p:nvPicPr>
          <p:blipFill>
            <a:blip r:embed="rId2" cstate="print"/>
            <a:srcRect t="3308" b="3308"/>
            <a:stretch>
              <a:fillRect/>
            </a:stretch>
          </p:blipFill>
          <p:spPr bwMode="auto">
            <a:xfrm>
              <a:off x="40943" y="1544878"/>
              <a:ext cx="2896261" cy="5313122"/>
            </a:xfrm>
            <a:prstGeom prst="rect">
              <a:avLst/>
            </a:prstGeom>
            <a:noFill/>
          </p:spPr>
        </p:pic>
        <p:sp>
          <p:nvSpPr>
            <p:cNvPr id="167" name="Line 111"/>
            <p:cNvSpPr>
              <a:spLocks noChangeShapeType="1"/>
            </p:cNvSpPr>
            <p:nvPr/>
          </p:nvSpPr>
          <p:spPr bwMode="auto">
            <a:xfrm flipH="1" flipV="1">
              <a:off x="2661723" y="2684872"/>
              <a:ext cx="2592" cy="1508423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ko-KR" altLang="en-US" sz="1600">
                <a:solidFill>
                  <a:srgbClr val="FFFFFF"/>
                </a:solidFill>
              </a:endParaRPr>
            </a:p>
          </p:txBody>
        </p:sp>
        <p:grpSp>
          <p:nvGrpSpPr>
            <p:cNvPr id="169" name="Group 12"/>
            <p:cNvGrpSpPr>
              <a:grpSpLocks/>
            </p:cNvGrpSpPr>
            <p:nvPr/>
          </p:nvGrpSpPr>
          <p:grpSpPr bwMode="auto">
            <a:xfrm>
              <a:off x="253528" y="2650135"/>
              <a:ext cx="2627454" cy="3320690"/>
              <a:chOff x="612" y="1217"/>
              <a:chExt cx="4400" cy="2429"/>
            </a:xfrm>
          </p:grpSpPr>
          <p:sp>
            <p:nvSpPr>
              <p:cNvPr id="295" name="Line 13"/>
              <p:cNvSpPr>
                <a:spLocks noChangeShapeType="1"/>
              </p:cNvSpPr>
              <p:nvPr/>
            </p:nvSpPr>
            <p:spPr bwMode="auto">
              <a:xfrm>
                <a:off x="612" y="1217"/>
                <a:ext cx="44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7" name="Line 14"/>
              <p:cNvSpPr>
                <a:spLocks noChangeShapeType="1"/>
              </p:cNvSpPr>
              <p:nvPr/>
            </p:nvSpPr>
            <p:spPr bwMode="auto">
              <a:xfrm>
                <a:off x="612" y="3000"/>
                <a:ext cx="416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9" name="Line 15"/>
              <p:cNvSpPr>
                <a:spLocks noChangeShapeType="1"/>
              </p:cNvSpPr>
              <p:nvPr/>
            </p:nvSpPr>
            <p:spPr bwMode="auto">
              <a:xfrm>
                <a:off x="612" y="3605"/>
                <a:ext cx="4165" cy="4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0" name="Line 16"/>
              <p:cNvSpPr>
                <a:spLocks noChangeShapeType="1"/>
              </p:cNvSpPr>
              <p:nvPr/>
            </p:nvSpPr>
            <p:spPr bwMode="auto">
              <a:xfrm>
                <a:off x="612" y="2381"/>
                <a:ext cx="4400" cy="0"/>
              </a:xfrm>
              <a:prstGeom prst="line">
                <a:avLst/>
              </a:prstGeom>
              <a:noFill/>
              <a:ln w="38100">
                <a:solidFill>
                  <a:srgbClr val="CC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72" name="Oval 17"/>
            <p:cNvSpPr>
              <a:spLocks noChangeArrowheads="1"/>
            </p:cNvSpPr>
            <p:nvPr/>
          </p:nvSpPr>
          <p:spPr bwMode="auto">
            <a:xfrm>
              <a:off x="328600" y="5934338"/>
              <a:ext cx="394116" cy="393726"/>
            </a:xfrm>
            <a:prstGeom prst="ellipse">
              <a:avLst/>
            </a:prstGeom>
            <a:solidFill>
              <a:srgbClr val="008000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0"/>
              <a:r>
                <a:rPr lang="en-US" altLang="ko-KR" sz="1200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A/</a:t>
              </a:r>
              <a:r>
                <a:rPr lang="en-US" altLang="ko-KR" sz="1200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E</a:t>
              </a:r>
              <a:endParaRPr lang="ja-JP" altLang="en-US" sz="12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86" name="Line 18"/>
            <p:cNvSpPr>
              <a:spLocks noChangeShapeType="1"/>
            </p:cNvSpPr>
            <p:nvPr/>
          </p:nvSpPr>
          <p:spPr bwMode="auto">
            <a:xfrm>
              <a:off x="535041" y="4248299"/>
              <a:ext cx="861210" cy="2183248"/>
            </a:xfrm>
            <a:prstGeom prst="line">
              <a:avLst/>
            </a:prstGeom>
            <a:noFill/>
            <a:ln w="76200">
              <a:solidFill>
                <a:srgbClr val="00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188" name="Line 27"/>
            <p:cNvSpPr>
              <a:spLocks noChangeShapeType="1"/>
            </p:cNvSpPr>
            <p:nvPr/>
          </p:nvSpPr>
          <p:spPr bwMode="auto">
            <a:xfrm flipV="1">
              <a:off x="541298" y="2614155"/>
              <a:ext cx="0" cy="1627293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 sz="1100">
                <a:solidFill>
                  <a:srgbClr val="FFFFFF"/>
                </a:solidFill>
              </a:endParaRPr>
            </a:p>
          </p:txBody>
        </p:sp>
        <p:sp>
          <p:nvSpPr>
            <p:cNvPr id="189" name="Line 28"/>
            <p:cNvSpPr>
              <a:spLocks noChangeShapeType="1"/>
            </p:cNvSpPr>
            <p:nvPr/>
          </p:nvSpPr>
          <p:spPr bwMode="auto">
            <a:xfrm flipV="1">
              <a:off x="541298" y="4186764"/>
              <a:ext cx="0" cy="1751259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 sz="1100">
                <a:solidFill>
                  <a:srgbClr val="FFFFFF"/>
                </a:solidFill>
              </a:endParaRPr>
            </a:p>
          </p:txBody>
        </p:sp>
        <p:grpSp>
          <p:nvGrpSpPr>
            <p:cNvPr id="193" name="Group 59"/>
            <p:cNvGrpSpPr>
              <a:grpSpLocks/>
            </p:cNvGrpSpPr>
            <p:nvPr/>
          </p:nvGrpSpPr>
          <p:grpSpPr bwMode="auto">
            <a:xfrm>
              <a:off x="107490" y="1740814"/>
              <a:ext cx="933340" cy="851387"/>
              <a:chOff x="384" y="861"/>
              <a:chExt cx="894" cy="894"/>
            </a:xfrm>
          </p:grpSpPr>
          <p:sp>
            <p:nvSpPr>
              <p:cNvPr id="282" name="Oval 60"/>
              <p:cNvSpPr>
                <a:spLocks noChangeArrowheads="1"/>
              </p:cNvSpPr>
              <p:nvPr/>
            </p:nvSpPr>
            <p:spPr bwMode="auto">
              <a:xfrm rot="10800000" flipV="1">
                <a:off x="434" y="893"/>
                <a:ext cx="764" cy="862"/>
              </a:xfrm>
              <a:prstGeom prst="ellipse">
                <a:avLst/>
              </a:prstGeom>
              <a:gradFill rotWithShape="1">
                <a:gsLst>
                  <a:gs pos="0">
                    <a:srgbClr val="C0F5FC"/>
                  </a:gs>
                  <a:gs pos="100000">
                    <a:srgbClr val="597175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0000FF"/>
                </a:solidFill>
                <a:prstDash val="sys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7" name="Oval 61"/>
              <p:cNvSpPr>
                <a:spLocks noChangeArrowheads="1"/>
              </p:cNvSpPr>
              <p:nvPr/>
            </p:nvSpPr>
            <p:spPr bwMode="auto">
              <a:xfrm>
                <a:off x="496" y="1074"/>
                <a:ext cx="633" cy="667"/>
              </a:xfrm>
              <a:prstGeom prst="ellipse">
                <a:avLst/>
              </a:prstGeom>
              <a:gradFill rotWithShape="1">
                <a:gsLst>
                  <a:gs pos="0">
                    <a:srgbClr val="66FF66"/>
                  </a:gs>
                  <a:gs pos="100000">
                    <a:srgbClr val="2F762F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006600"/>
                </a:solidFill>
                <a:prstDash val="sys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0" name="Oval 63"/>
              <p:cNvSpPr>
                <a:spLocks noChangeArrowheads="1"/>
              </p:cNvSpPr>
              <p:nvPr/>
            </p:nvSpPr>
            <p:spPr bwMode="auto">
              <a:xfrm>
                <a:off x="569" y="1256"/>
                <a:ext cx="512" cy="462"/>
              </a:xfrm>
              <a:prstGeom prst="ellipse">
                <a:avLst/>
              </a:prstGeom>
              <a:gradFill rotWithShape="1">
                <a:gsLst>
                  <a:gs pos="0">
                    <a:srgbClr val="FF9966"/>
                  </a:gs>
                  <a:gs pos="100000">
                    <a:srgbClr val="76472F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FF66CC"/>
                </a:solidFill>
                <a:prstDash val="sys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1" name="Rectangle 64"/>
              <p:cNvSpPr>
                <a:spLocks noChangeArrowheads="1"/>
              </p:cNvSpPr>
              <p:nvPr/>
            </p:nvSpPr>
            <p:spPr bwMode="auto">
              <a:xfrm>
                <a:off x="421" y="1248"/>
                <a:ext cx="857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1</a:t>
                </a:r>
                <a:r>
                  <a:rPr lang="en-US" altLang="ko-KR" sz="1000" baseline="30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st</a:t>
                </a:r>
                <a:r>
                  <a:rPr lang="en-US" altLang="ko-KR" sz="1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 Blessing</a:t>
                </a:r>
                <a:endParaRPr lang="ko-KR" altLang="en-US" sz="1000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292" name="Oval 65"/>
              <p:cNvSpPr>
                <a:spLocks noChangeArrowheads="1"/>
              </p:cNvSpPr>
              <p:nvPr/>
            </p:nvSpPr>
            <p:spPr bwMode="auto">
              <a:xfrm>
                <a:off x="659" y="1462"/>
                <a:ext cx="328" cy="225"/>
              </a:xfrm>
              <a:prstGeom prst="ellipse">
                <a:avLst/>
              </a:prstGeom>
              <a:gradFill rotWithShape="1">
                <a:gsLst>
                  <a:gs pos="0">
                    <a:srgbClr val="CECECE"/>
                  </a:gs>
                  <a:gs pos="100000">
                    <a:srgbClr val="5F5F5F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3" name="Rectangle 66"/>
              <p:cNvSpPr>
                <a:spLocks noChangeArrowheads="1"/>
              </p:cNvSpPr>
              <p:nvPr/>
            </p:nvSpPr>
            <p:spPr bwMode="auto">
              <a:xfrm>
                <a:off x="581" y="1422"/>
                <a:ext cx="46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en-US" altLang="ko-KR" sz="10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God</a:t>
                </a:r>
                <a:endParaRPr lang="ko-KR" altLang="en-US" sz="10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288" name="Rectangle 62"/>
              <p:cNvSpPr>
                <a:spLocks noChangeArrowheads="1"/>
              </p:cNvSpPr>
              <p:nvPr/>
            </p:nvSpPr>
            <p:spPr bwMode="auto">
              <a:xfrm>
                <a:off x="384" y="1076"/>
                <a:ext cx="885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2</a:t>
                </a:r>
                <a:r>
                  <a:rPr lang="en-US" altLang="ko-KR" sz="1000" baseline="30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nd</a:t>
                </a:r>
                <a:r>
                  <a:rPr lang="en-US" altLang="ko-KR" sz="1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 Blessing</a:t>
                </a:r>
                <a:endParaRPr lang="ko-KR" altLang="en-US" sz="1000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294" name="Rectangle 67"/>
              <p:cNvSpPr>
                <a:spLocks noChangeArrowheads="1"/>
              </p:cNvSpPr>
              <p:nvPr/>
            </p:nvSpPr>
            <p:spPr bwMode="auto">
              <a:xfrm>
                <a:off x="402" y="861"/>
                <a:ext cx="863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3</a:t>
                </a:r>
                <a:r>
                  <a:rPr lang="en-US" altLang="ko-KR" sz="1000" baseline="30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rd</a:t>
                </a:r>
                <a:r>
                  <a:rPr lang="en-US" altLang="ko-KR" sz="1000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 Blessing</a:t>
                </a:r>
                <a:endParaRPr lang="ko-KR" altLang="en-US" sz="1000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194" name="Rectangle 68"/>
            <p:cNvSpPr>
              <a:spLocks noChangeArrowheads="1"/>
            </p:cNvSpPr>
            <p:nvPr/>
          </p:nvSpPr>
          <p:spPr bwMode="auto">
            <a:xfrm>
              <a:off x="913726" y="1828855"/>
              <a:ext cx="185659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12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Kingdom of Heaven</a:t>
              </a:r>
            </a:p>
            <a:p>
              <a:pPr algn="ctr">
                <a:defRPr/>
              </a:pPr>
              <a:r>
                <a:rPr lang="en-US" altLang="ko-KR" sz="12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On Earth and In Heaven</a:t>
              </a:r>
              <a:endParaRPr lang="ko-KR" altLang="en-US" sz="12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95" name="Text Box 82"/>
            <p:cNvSpPr txBox="1">
              <a:spLocks noChangeArrowheads="1"/>
            </p:cNvSpPr>
            <p:nvPr/>
          </p:nvSpPr>
          <p:spPr bwMode="auto">
            <a:xfrm>
              <a:off x="1566668" y="6137985"/>
              <a:ext cx="764953" cy="4154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050" b="1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Offering</a:t>
              </a:r>
            </a:p>
            <a:p>
              <a:pPr algn="ctr"/>
              <a:r>
                <a:rPr lang="en-US" altLang="ko-KR" sz="1050" b="1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Age</a:t>
              </a:r>
              <a:endParaRPr lang="ko-KR" altLang="en-US" sz="105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12" name="Line 3"/>
            <p:cNvSpPr>
              <a:spLocks noChangeShapeType="1"/>
            </p:cNvSpPr>
            <p:nvPr/>
          </p:nvSpPr>
          <p:spPr bwMode="auto">
            <a:xfrm flipV="1">
              <a:off x="1718734" y="5142368"/>
              <a:ext cx="449089" cy="743704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13" name="Text Box 21"/>
            <p:cNvSpPr txBox="1">
              <a:spLocks noChangeArrowheads="1"/>
            </p:cNvSpPr>
            <p:nvPr/>
          </p:nvSpPr>
          <p:spPr bwMode="auto">
            <a:xfrm>
              <a:off x="2063786" y="5373216"/>
              <a:ext cx="460383" cy="4154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050" b="1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OT</a:t>
              </a:r>
            </a:p>
            <a:p>
              <a:pPr algn="ctr"/>
              <a:r>
                <a:rPr lang="en-US" altLang="ko-KR" sz="1050" b="1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Age</a:t>
              </a:r>
              <a:endParaRPr lang="ko-KR" altLang="en-US" sz="105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24" name="Line 22"/>
            <p:cNvSpPr>
              <a:spLocks noChangeShapeType="1"/>
            </p:cNvSpPr>
            <p:nvPr/>
          </p:nvSpPr>
          <p:spPr bwMode="auto">
            <a:xfrm flipV="1">
              <a:off x="1386718" y="5935288"/>
              <a:ext cx="309097" cy="49625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26" name="Text Box 37"/>
            <p:cNvSpPr txBox="1">
              <a:spLocks noChangeArrowheads="1"/>
            </p:cNvSpPr>
            <p:nvPr/>
          </p:nvSpPr>
          <p:spPr bwMode="auto">
            <a:xfrm>
              <a:off x="2405345" y="4641573"/>
              <a:ext cx="460383" cy="4154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050" b="1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NT</a:t>
              </a:r>
            </a:p>
            <a:p>
              <a:pPr algn="ctr"/>
              <a:r>
                <a:rPr lang="en-US" altLang="ko-KR" sz="1050" b="1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Age</a:t>
              </a:r>
              <a:endParaRPr lang="ko-KR" altLang="en-US" sz="105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227" name="Group 54"/>
            <p:cNvGrpSpPr>
              <a:grpSpLocks/>
            </p:cNvGrpSpPr>
            <p:nvPr/>
          </p:nvGrpSpPr>
          <p:grpSpPr bwMode="auto">
            <a:xfrm>
              <a:off x="1099303" y="6334466"/>
              <a:ext cx="564923" cy="498990"/>
              <a:chOff x="1327" y="3994"/>
              <a:chExt cx="912" cy="365"/>
            </a:xfrm>
          </p:grpSpPr>
          <p:grpSp>
            <p:nvGrpSpPr>
              <p:cNvPr id="278" name="Group 55"/>
              <p:cNvGrpSpPr>
                <a:grpSpLocks/>
              </p:cNvGrpSpPr>
              <p:nvPr/>
            </p:nvGrpSpPr>
            <p:grpSpPr bwMode="auto">
              <a:xfrm>
                <a:off x="1327" y="4055"/>
                <a:ext cx="912" cy="304"/>
                <a:chOff x="1419" y="3961"/>
                <a:chExt cx="912" cy="304"/>
              </a:xfrm>
            </p:grpSpPr>
            <p:sp>
              <p:nvSpPr>
                <p:cNvPr id="280" name="Oval 56"/>
                <p:cNvSpPr>
                  <a:spLocks noChangeArrowheads="1"/>
                </p:cNvSpPr>
                <p:nvPr/>
              </p:nvSpPr>
              <p:spPr bwMode="auto">
                <a:xfrm>
                  <a:off x="1475" y="3983"/>
                  <a:ext cx="746" cy="26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latinLnBrk="0"/>
                  <a:endParaRPr lang="ja-JP" altLang="en-US" sz="16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  <p:sp>
              <p:nvSpPr>
                <p:cNvPr id="281" name="Rectangle 57"/>
                <p:cNvSpPr>
                  <a:spLocks noChangeArrowheads="1"/>
                </p:cNvSpPr>
                <p:nvPr/>
              </p:nvSpPr>
              <p:spPr bwMode="auto">
                <a:xfrm>
                  <a:off x="1419" y="3961"/>
                  <a:ext cx="912" cy="3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050" b="1" dirty="0" smtClean="0">
                      <a:solidFill>
                        <a:srgbClr val="FFFFFF"/>
                      </a:solidFill>
                      <a:latin typeface="HY헤드라인M" pitchFamily="18" charset="-127"/>
                      <a:ea typeface="HY헤드라인M" pitchFamily="18" charset="-127"/>
                    </a:rPr>
                    <a:t>Fallen</a:t>
                  </a:r>
                </a:p>
                <a:p>
                  <a:pPr algn="ctr"/>
                  <a:r>
                    <a:rPr lang="en-US" altLang="ko-KR" sz="1050" b="1" dirty="0" smtClean="0">
                      <a:solidFill>
                        <a:srgbClr val="FFFFFF"/>
                      </a:solidFill>
                      <a:latin typeface="HY헤드라인M" pitchFamily="18" charset="-127"/>
                      <a:ea typeface="HY헤드라인M" pitchFamily="18" charset="-127"/>
                    </a:rPr>
                    <a:t>A/</a:t>
                  </a:r>
                  <a:r>
                    <a:rPr lang="en-US" altLang="ko-KR" sz="1050" b="1" dirty="0">
                      <a:solidFill>
                        <a:srgbClr val="FFFFFF"/>
                      </a:solidFill>
                      <a:latin typeface="HY헤드라인M" pitchFamily="18" charset="-127"/>
                      <a:ea typeface="HY헤드라인M" pitchFamily="18" charset="-127"/>
                    </a:rPr>
                    <a:t>E</a:t>
                  </a:r>
                  <a:endParaRPr lang="ko-KR" altLang="en-US" sz="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endParaRPr>
                </a:p>
              </p:txBody>
            </p:sp>
          </p:grpSp>
          <p:sp>
            <p:nvSpPr>
              <p:cNvPr id="279" name="Oval 58"/>
              <p:cNvSpPr>
                <a:spLocks noChangeArrowheads="1"/>
              </p:cNvSpPr>
              <p:nvPr/>
            </p:nvSpPr>
            <p:spPr bwMode="auto">
              <a:xfrm>
                <a:off x="1726" y="3994"/>
                <a:ext cx="176" cy="101"/>
              </a:xfrm>
              <a:prstGeom prst="ellipse">
                <a:avLst/>
              </a:prstGeom>
              <a:solidFill>
                <a:srgbClr val="0000FF"/>
              </a:solidFill>
              <a:ln w="2857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33" name="Line 87"/>
            <p:cNvSpPr>
              <a:spLocks noChangeShapeType="1"/>
            </p:cNvSpPr>
            <p:nvPr/>
          </p:nvSpPr>
          <p:spPr bwMode="auto">
            <a:xfrm flipV="1">
              <a:off x="2201891" y="4286562"/>
              <a:ext cx="449708" cy="805224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34" name="Oval 105"/>
            <p:cNvSpPr>
              <a:spLocks noChangeArrowheads="1"/>
            </p:cNvSpPr>
            <p:nvPr/>
          </p:nvSpPr>
          <p:spPr bwMode="auto">
            <a:xfrm>
              <a:off x="1567255" y="4881252"/>
              <a:ext cx="551376" cy="29964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0"/>
              <a:r>
                <a:rPr lang="en-US" altLang="ko-KR" sz="11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Jesus</a:t>
              </a:r>
              <a:endParaRPr lang="ko-KR" altLang="en-US" sz="11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37" name="Oval 49"/>
            <p:cNvSpPr>
              <a:spLocks noChangeArrowheads="1"/>
            </p:cNvSpPr>
            <p:nvPr/>
          </p:nvSpPr>
          <p:spPr bwMode="auto">
            <a:xfrm>
              <a:off x="1502722" y="4041716"/>
              <a:ext cx="1063478" cy="36364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0"/>
              <a:r>
                <a:rPr lang="en-US" altLang="ko-KR" sz="12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True Parents</a:t>
              </a:r>
              <a:endParaRPr lang="ko-KR" altLang="en-US" sz="12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51" name="Rectangle 16"/>
            <p:cNvSpPr>
              <a:spLocks noChangeArrowheads="1"/>
            </p:cNvSpPr>
            <p:nvPr/>
          </p:nvSpPr>
          <p:spPr bwMode="auto">
            <a:xfrm>
              <a:off x="206609" y="3370640"/>
              <a:ext cx="764826" cy="261610"/>
            </a:xfrm>
            <a:prstGeom prst="rect">
              <a:avLst/>
            </a:prstGeom>
            <a:solidFill>
              <a:srgbClr val="CC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Creation</a:t>
              </a:r>
            </a:p>
          </p:txBody>
        </p:sp>
        <p:sp>
          <p:nvSpPr>
            <p:cNvPr id="254" name="Oval 58"/>
            <p:cNvSpPr>
              <a:spLocks noChangeArrowheads="1"/>
            </p:cNvSpPr>
            <p:nvPr/>
          </p:nvSpPr>
          <p:spPr bwMode="auto">
            <a:xfrm>
              <a:off x="1643831" y="5868844"/>
              <a:ext cx="108999" cy="138075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2857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55" name="Oval 58"/>
            <p:cNvSpPr>
              <a:spLocks noChangeArrowheads="1"/>
            </p:cNvSpPr>
            <p:nvPr/>
          </p:nvSpPr>
          <p:spPr bwMode="auto">
            <a:xfrm>
              <a:off x="2135147" y="5042823"/>
              <a:ext cx="108999" cy="138075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2857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1600">
                <a:solidFill>
                  <a:srgbClr val="FFFFFF"/>
                </a:solidFill>
              </a:endParaRPr>
            </a:p>
          </p:txBody>
        </p:sp>
        <p:sp>
          <p:nvSpPr>
            <p:cNvPr id="258" name="Oval 58"/>
            <p:cNvSpPr>
              <a:spLocks noChangeArrowheads="1"/>
            </p:cNvSpPr>
            <p:nvPr/>
          </p:nvSpPr>
          <p:spPr bwMode="auto">
            <a:xfrm>
              <a:off x="2611199" y="4169789"/>
              <a:ext cx="108999" cy="138075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2857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1600">
                <a:solidFill>
                  <a:srgbClr val="FFFFFF"/>
                </a:solidFill>
              </a:endParaRPr>
            </a:p>
          </p:txBody>
        </p:sp>
      </p:grpSp>
      <p:sp>
        <p:nvSpPr>
          <p:cNvPr id="301" name="직사각형 300"/>
          <p:cNvSpPr/>
          <p:nvPr/>
        </p:nvSpPr>
        <p:spPr>
          <a:xfrm>
            <a:off x="111415" y="62040"/>
            <a:ext cx="88757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b="1" kern="0" dirty="0" smtClean="0">
                <a:latin typeface="HY헤드라인M" pitchFamily="18" charset="-127"/>
                <a:ea typeface="HY헤드라인M" pitchFamily="18" charset="-127"/>
              </a:rPr>
              <a:t>TPs</a:t>
            </a:r>
            <a:r>
              <a:rPr lang="en-US" altLang="ko-KR" sz="3200" b="1" kern="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lang="en-US" altLang="ko-KR" sz="3200" b="1" kern="0" dirty="0" smtClean="0">
                <a:latin typeface="HY헤드라인M" pitchFamily="18" charset="-127"/>
                <a:ea typeface="HY헤드라인M" pitchFamily="18" charset="-127"/>
              </a:rPr>
              <a:t> Course</a:t>
            </a:r>
            <a:r>
              <a:rPr lang="ko-KR" altLang="en-US" sz="3200" b="1" kern="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200" b="1" kern="0" dirty="0" smtClean="0">
                <a:latin typeface="HY헤드라인M" pitchFamily="18" charset="-127"/>
                <a:ea typeface="HY헤드라인M" pitchFamily="18" charset="-127"/>
              </a:rPr>
              <a:t>Completing the Last Days Prov.</a:t>
            </a:r>
            <a:endParaRPr lang="ko-KR" altLang="en-US" sz="3200" b="1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6541751" y="1753071"/>
            <a:ext cx="2518307" cy="1109895"/>
            <a:chOff x="6541751" y="1753071"/>
            <a:chExt cx="2518307" cy="1109895"/>
          </a:xfrm>
        </p:grpSpPr>
        <p:sp>
          <p:nvSpPr>
            <p:cNvPr id="185" name="직사각형 184"/>
            <p:cNvSpPr/>
            <p:nvPr/>
          </p:nvSpPr>
          <p:spPr>
            <a:xfrm>
              <a:off x="8428154" y="2401301"/>
              <a:ext cx="631904" cy="461665"/>
            </a:xfrm>
            <a:prstGeom prst="rect">
              <a:avLst/>
            </a:prstGeom>
            <a:solidFill>
              <a:srgbClr val="FF9900"/>
            </a:solidFill>
            <a:ln>
              <a:solidFill>
                <a:schemeClr val="tx1"/>
              </a:solidFill>
              <a:prstDash val="dash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b="1" dirty="0" smtClean="0">
                  <a:latin typeface="HY견고딕" pitchFamily="18" charset="-127"/>
                  <a:ea typeface="HY견고딕" pitchFamily="18" charset="-127"/>
                </a:rPr>
                <a:t>New</a:t>
              </a:r>
            </a:p>
            <a:p>
              <a:pPr algn="ctr"/>
              <a:r>
                <a:rPr lang="en-US" altLang="ko-KR" sz="1200" b="1" dirty="0" smtClean="0">
                  <a:latin typeface="HY견고딕" pitchFamily="18" charset="-127"/>
                  <a:ea typeface="HY견고딕" pitchFamily="18" charset="-127"/>
                </a:rPr>
                <a:t>H/E ?</a:t>
              </a:r>
            </a:p>
          </p:txBody>
        </p:sp>
        <p:grpSp>
          <p:nvGrpSpPr>
            <p:cNvPr id="8" name="그룹 7"/>
            <p:cNvGrpSpPr/>
            <p:nvPr/>
          </p:nvGrpSpPr>
          <p:grpSpPr>
            <a:xfrm>
              <a:off x="6541751" y="1753071"/>
              <a:ext cx="2327897" cy="952081"/>
              <a:chOff x="6541751" y="1753071"/>
              <a:chExt cx="2327897" cy="952081"/>
            </a:xfrm>
          </p:grpSpPr>
          <p:cxnSp>
            <p:nvCxnSpPr>
              <p:cNvPr id="352" name="직선 화살표 연결선 351"/>
              <p:cNvCxnSpPr>
                <a:stCxn id="207" idx="1"/>
              </p:cNvCxnSpPr>
              <p:nvPr/>
            </p:nvCxnSpPr>
            <p:spPr bwMode="auto">
              <a:xfrm rot="5400000" flipH="1" flipV="1">
                <a:off x="7541111" y="1903104"/>
                <a:ext cx="11712" cy="1452319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61" name="Rectangle 40"/>
              <p:cNvSpPr>
                <a:spLocks noChangeArrowheads="1"/>
              </p:cNvSpPr>
              <p:nvPr/>
            </p:nvSpPr>
            <p:spPr bwMode="auto">
              <a:xfrm>
                <a:off x="6541751" y="2263224"/>
                <a:ext cx="569387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rPr>
                  <a:t>2001</a:t>
                </a:r>
                <a:endParaRPr lang="en-US" altLang="ko-KR" sz="1200" b="1" dirty="0">
                  <a:solidFill>
                    <a:srgbClr val="6C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210" name="Rectangle 40"/>
              <p:cNvSpPr>
                <a:spLocks noChangeArrowheads="1"/>
              </p:cNvSpPr>
              <p:nvPr/>
            </p:nvSpPr>
            <p:spPr bwMode="auto">
              <a:xfrm>
                <a:off x="7956376" y="2204864"/>
                <a:ext cx="56297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rPr>
                  <a:t>2012</a:t>
                </a:r>
                <a:endParaRPr lang="en-US" altLang="ko-KR" sz="1200" b="1" dirty="0">
                  <a:solidFill>
                    <a:srgbClr val="6C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322" name="직사각형 321"/>
              <p:cNvSpPr/>
              <p:nvPr/>
            </p:nvSpPr>
            <p:spPr>
              <a:xfrm>
                <a:off x="6588224" y="1753071"/>
                <a:ext cx="2281424" cy="307777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400" b="1" dirty="0" smtClean="0">
                    <a:latin typeface="HY헤드라인M" pitchFamily="18" charset="-127"/>
                    <a:ea typeface="HY헤드라인M" pitchFamily="18" charset="-127"/>
                  </a:rPr>
                  <a:t>Direct Dominion Course</a:t>
                </a:r>
                <a:endParaRPr lang="ko-KR" altLang="en-US" sz="1400" dirty="0"/>
              </a:p>
            </p:txBody>
          </p:sp>
          <p:sp>
            <p:nvSpPr>
              <p:cNvPr id="350" name="Text Box 38"/>
              <p:cNvSpPr txBox="1">
                <a:spLocks noChangeArrowheads="1"/>
              </p:cNvSpPr>
              <p:nvPr/>
            </p:nvSpPr>
            <p:spPr bwMode="auto">
              <a:xfrm>
                <a:off x="7092280" y="2119208"/>
                <a:ext cx="945970" cy="40011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12yrs</a:t>
                </a:r>
              </a:p>
            </p:txBody>
          </p:sp>
          <p:sp>
            <p:nvSpPr>
              <p:cNvPr id="112" name="Oval 52"/>
              <p:cNvSpPr>
                <a:spLocks noChangeArrowheads="1"/>
              </p:cNvSpPr>
              <p:nvPr/>
            </p:nvSpPr>
            <p:spPr bwMode="auto">
              <a:xfrm>
                <a:off x="6759536" y="2547995"/>
                <a:ext cx="132457" cy="15715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Oval 52"/>
              <p:cNvSpPr>
                <a:spLocks noChangeArrowheads="1"/>
              </p:cNvSpPr>
              <p:nvPr/>
            </p:nvSpPr>
            <p:spPr bwMode="auto">
              <a:xfrm>
                <a:off x="8252199" y="2537608"/>
                <a:ext cx="132457" cy="15715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7" name="그룹 6"/>
          <p:cNvGrpSpPr/>
          <p:nvPr/>
        </p:nvGrpSpPr>
        <p:grpSpPr>
          <a:xfrm>
            <a:off x="2751353" y="1916832"/>
            <a:ext cx="3083537" cy="3558116"/>
            <a:chOff x="2751353" y="1916832"/>
            <a:chExt cx="3083537" cy="3558116"/>
          </a:xfrm>
        </p:grpSpPr>
        <p:sp>
          <p:nvSpPr>
            <p:cNvPr id="329" name="Rectangle 16"/>
            <p:cNvSpPr>
              <a:spLocks noChangeArrowheads="1"/>
            </p:cNvSpPr>
            <p:nvPr/>
          </p:nvSpPr>
          <p:spPr bwMode="auto">
            <a:xfrm>
              <a:off x="4003223" y="1916832"/>
              <a:ext cx="1831667" cy="600164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1100" b="1" dirty="0" smtClean="0">
                  <a:latin typeface="HY헤드라인M" pitchFamily="18" charset="-127"/>
                  <a:ea typeface="HY헤드라인M" pitchFamily="18" charset="-127"/>
                </a:rPr>
                <a:t>Direct Dominion Course</a:t>
              </a:r>
            </a:p>
            <a:p>
              <a:pPr algn="ctr"/>
              <a:r>
                <a:rPr lang="en-US" altLang="ko-KR" sz="1100" b="1" dirty="0">
                  <a:latin typeface="HY헤드라인M" pitchFamily="18" charset="-127"/>
                  <a:ea typeface="HY헤드라인M" pitchFamily="18" charset="-127"/>
                </a:rPr>
                <a:t>(</a:t>
              </a:r>
              <a:r>
                <a:rPr lang="en-US" altLang="ko-KR" sz="1100" b="1" dirty="0" smtClean="0">
                  <a:latin typeface="HY헤드라인M" pitchFamily="18" charset="-127"/>
                  <a:ea typeface="HY헤드라인M" pitchFamily="18" charset="-127"/>
                </a:rPr>
                <a:t>Coronation of </a:t>
              </a:r>
            </a:p>
            <a:p>
              <a:pPr algn="ctr"/>
              <a:r>
                <a:rPr lang="en-US" altLang="ko-KR" sz="1100" b="1" dirty="0" smtClean="0">
                  <a:latin typeface="HY헤드라인M" pitchFamily="18" charset="-127"/>
                  <a:ea typeface="HY헤드라인M" pitchFamily="18" charset="-127"/>
                </a:rPr>
                <a:t>God</a:t>
              </a:r>
              <a:r>
                <a:rPr lang="en-US" altLang="ko-KR" sz="1100" b="1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’</a:t>
              </a:r>
              <a:r>
                <a:rPr lang="en-US" altLang="ko-KR" sz="1100" b="1" dirty="0" smtClean="0">
                  <a:latin typeface="HY헤드라인M" pitchFamily="18" charset="-127"/>
                  <a:ea typeface="HY헤드라인M" pitchFamily="18" charset="-127"/>
                </a:rPr>
                <a:t>s Kingship,   CIG)</a:t>
              </a:r>
            </a:p>
          </p:txBody>
        </p:sp>
        <p:grpSp>
          <p:nvGrpSpPr>
            <p:cNvPr id="4" name="그룹 3"/>
            <p:cNvGrpSpPr/>
            <p:nvPr/>
          </p:nvGrpSpPr>
          <p:grpSpPr>
            <a:xfrm>
              <a:off x="2751353" y="2547995"/>
              <a:ext cx="2965939" cy="2926953"/>
              <a:chOff x="2751353" y="2547995"/>
              <a:chExt cx="2965939" cy="2926953"/>
            </a:xfrm>
          </p:grpSpPr>
          <p:cxnSp>
            <p:nvCxnSpPr>
              <p:cNvPr id="146" name="직선 화살표 연결선 145"/>
              <p:cNvCxnSpPr/>
              <p:nvPr/>
            </p:nvCxnSpPr>
            <p:spPr bwMode="auto">
              <a:xfrm>
                <a:off x="2913299" y="4220563"/>
                <a:ext cx="1788182" cy="2365"/>
              </a:xfrm>
              <a:prstGeom prst="straightConnector1">
                <a:avLst/>
              </a:prstGeom>
              <a:noFill/>
              <a:ln w="76200" cap="flat" cmpd="sng" algn="ctr">
                <a:solidFill>
                  <a:schemeClr val="accent4">
                    <a:lumMod val="2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65" name="Rectangle 51"/>
              <p:cNvSpPr>
                <a:spLocks noChangeArrowheads="1"/>
              </p:cNvSpPr>
              <p:nvPr/>
            </p:nvSpPr>
            <p:spPr bwMode="auto">
              <a:xfrm>
                <a:off x="4702375" y="2643732"/>
                <a:ext cx="524503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 smtClean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rPr>
                  <a:t>1952</a:t>
                </a:r>
                <a:endParaRPr lang="en-US" altLang="ko-KR" sz="1000" dirty="0">
                  <a:solidFill>
                    <a:srgbClr val="6C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71" name="Text Box 38"/>
              <p:cNvSpPr txBox="1">
                <a:spLocks noChangeArrowheads="1"/>
              </p:cNvSpPr>
              <p:nvPr/>
            </p:nvSpPr>
            <p:spPr bwMode="auto">
              <a:xfrm>
                <a:off x="4741293" y="2952240"/>
                <a:ext cx="910827" cy="33855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altLang="ko-KR" sz="1600" b="1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7years</a:t>
                </a:r>
              </a:p>
            </p:txBody>
          </p:sp>
          <p:grpSp>
            <p:nvGrpSpPr>
              <p:cNvPr id="19" name="그룹 165"/>
              <p:cNvGrpSpPr/>
              <p:nvPr/>
            </p:nvGrpSpPr>
            <p:grpSpPr>
              <a:xfrm>
                <a:off x="3372078" y="3895168"/>
                <a:ext cx="524503" cy="406958"/>
                <a:chOff x="3373887" y="3523540"/>
                <a:chExt cx="565756" cy="273274"/>
              </a:xfrm>
            </p:grpSpPr>
            <p:sp>
              <p:nvSpPr>
                <p:cNvPr id="205" name="Rectangle 51"/>
                <p:cNvSpPr>
                  <a:spLocks noChangeArrowheads="1"/>
                </p:cNvSpPr>
                <p:nvPr/>
              </p:nvSpPr>
              <p:spPr bwMode="auto">
                <a:xfrm>
                  <a:off x="3373887" y="3523540"/>
                  <a:ext cx="565756" cy="1705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000" dirty="0" smtClean="0">
                      <a:solidFill>
                        <a:srgbClr val="6CFFFF"/>
                      </a:solidFill>
                      <a:latin typeface="HY견고딕" pitchFamily="18" charset="-127"/>
                      <a:ea typeface="HY견고딕" pitchFamily="18" charset="-127"/>
                    </a:rPr>
                    <a:t>1920</a:t>
                  </a:r>
                  <a:endParaRPr lang="en-US" altLang="ko-KR" sz="1000" dirty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endParaRPr>
                </a:p>
              </p:txBody>
            </p:sp>
            <p:sp>
              <p:nvSpPr>
                <p:cNvPr id="206" name="Oval 50"/>
                <p:cNvSpPr>
                  <a:spLocks noChangeArrowheads="1"/>
                </p:cNvSpPr>
                <p:nvPr/>
              </p:nvSpPr>
              <p:spPr bwMode="auto">
                <a:xfrm>
                  <a:off x="3557994" y="3691856"/>
                  <a:ext cx="173082" cy="104958"/>
                </a:xfrm>
                <a:prstGeom prst="ellipse">
                  <a:avLst/>
                </a:prstGeom>
                <a:solidFill>
                  <a:srgbClr val="FF66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</p:grpSp>
          <p:sp>
            <p:nvSpPr>
              <p:cNvPr id="203" name="Line 5"/>
              <p:cNvSpPr>
                <a:spLocks noChangeShapeType="1"/>
              </p:cNvSpPr>
              <p:nvPr/>
            </p:nvSpPr>
            <p:spPr bwMode="auto">
              <a:xfrm flipV="1">
                <a:off x="4686753" y="2664550"/>
                <a:ext cx="13245" cy="1479921"/>
              </a:xfrm>
              <a:prstGeom prst="line">
                <a:avLst/>
              </a:prstGeom>
              <a:noFill/>
              <a:ln w="76200">
                <a:solidFill>
                  <a:srgbClr val="99330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0" name="Rectangle 51"/>
              <p:cNvSpPr>
                <a:spLocks noChangeArrowheads="1"/>
              </p:cNvSpPr>
              <p:nvPr/>
            </p:nvSpPr>
            <p:spPr bwMode="auto">
              <a:xfrm>
                <a:off x="4675079" y="3895164"/>
                <a:ext cx="524503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 smtClean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rPr>
                  <a:t>1945</a:t>
                </a:r>
                <a:endParaRPr lang="en-US" altLang="ko-KR" sz="1000" dirty="0">
                  <a:solidFill>
                    <a:srgbClr val="6C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84" name="Text Box 38"/>
              <p:cNvSpPr txBox="1">
                <a:spLocks noChangeArrowheads="1"/>
              </p:cNvSpPr>
              <p:nvPr/>
            </p:nvSpPr>
            <p:spPr bwMode="auto">
              <a:xfrm>
                <a:off x="2938777" y="4282512"/>
                <a:ext cx="1685077" cy="52322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600" b="1" dirty="0" smtClean="0">
                    <a:solidFill>
                      <a:srgbClr val="FFFF00"/>
                    </a:solidFill>
                    <a:latin typeface="HY견고딕" pitchFamily="18" charset="-127"/>
                    <a:ea typeface="HY견고딕" pitchFamily="18" charset="-127"/>
                  </a:rPr>
                  <a:t>40years</a:t>
                </a:r>
              </a:p>
              <a:p>
                <a:pPr algn="ctr"/>
                <a:r>
                  <a:rPr lang="en-US" altLang="ko-KR" sz="1200" dirty="0" smtClean="0">
                    <a:latin typeface="HY헤드라인M" pitchFamily="18" charset="-127"/>
                    <a:ea typeface="HY헤드라인M" pitchFamily="18" charset="-127"/>
                  </a:rPr>
                  <a:t>(Foundation of Faith)</a:t>
                </a:r>
              </a:p>
            </p:txBody>
          </p:sp>
          <p:sp>
            <p:nvSpPr>
              <p:cNvPr id="199" name="Oval 52"/>
              <p:cNvSpPr>
                <a:spLocks noChangeArrowheads="1"/>
              </p:cNvSpPr>
              <p:nvPr/>
            </p:nvSpPr>
            <p:spPr bwMode="auto">
              <a:xfrm>
                <a:off x="2918121" y="4142492"/>
                <a:ext cx="132457" cy="15715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0" name="Rectangle 51"/>
              <p:cNvSpPr>
                <a:spLocks noChangeArrowheads="1"/>
              </p:cNvSpPr>
              <p:nvPr/>
            </p:nvSpPr>
            <p:spPr bwMode="auto">
              <a:xfrm>
                <a:off x="2751353" y="3895164"/>
                <a:ext cx="524503" cy="253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000" dirty="0" smtClean="0">
                    <a:solidFill>
                      <a:srgbClr val="6CFFFF"/>
                    </a:solidFill>
                    <a:latin typeface="HY견고딕" pitchFamily="18" charset="-127"/>
                    <a:ea typeface="HY견고딕" pitchFamily="18" charset="-127"/>
                  </a:rPr>
                  <a:t>1905</a:t>
                </a:r>
                <a:endParaRPr lang="en-US" altLang="ko-KR" sz="1000" dirty="0">
                  <a:solidFill>
                    <a:srgbClr val="6CFFFF"/>
                  </a:solidFill>
                  <a:latin typeface="HY견고딕" pitchFamily="18" charset="-127"/>
                  <a:ea typeface="HY견고딕" pitchFamily="18" charset="-127"/>
                </a:endParaRPr>
              </a:p>
            </p:txBody>
          </p:sp>
          <p:sp>
            <p:nvSpPr>
              <p:cNvPr id="197" name="Line 5"/>
              <p:cNvSpPr>
                <a:spLocks noChangeShapeType="1"/>
              </p:cNvSpPr>
              <p:nvPr/>
            </p:nvSpPr>
            <p:spPr bwMode="auto">
              <a:xfrm rot="5400000" flipV="1">
                <a:off x="5245998" y="2180791"/>
                <a:ext cx="21276" cy="921312"/>
              </a:xfrm>
              <a:prstGeom prst="line">
                <a:avLst/>
              </a:prstGeom>
              <a:noFill/>
              <a:ln w="76200">
                <a:solidFill>
                  <a:srgbClr val="FF9900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직사각형 130"/>
              <p:cNvSpPr/>
              <p:nvPr/>
            </p:nvSpPr>
            <p:spPr>
              <a:xfrm>
                <a:off x="3008553" y="3594502"/>
                <a:ext cx="125386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600" dirty="0" smtClean="0">
                    <a:latin typeface="HY헤드라인M" pitchFamily="18" charset="-127"/>
                    <a:ea typeface="HY헤드라인M" pitchFamily="18" charset="-127"/>
                  </a:rPr>
                  <a:t>2</a:t>
                </a:r>
                <a:r>
                  <a:rPr lang="en-US" altLang="ko-KR" sz="1600" baseline="30000" dirty="0" smtClean="0">
                    <a:latin typeface="HY헤드라인M" pitchFamily="18" charset="-127"/>
                    <a:ea typeface="HY헤드라인M" pitchFamily="18" charset="-127"/>
                  </a:rPr>
                  <a:t>nd</a:t>
                </a:r>
                <a:r>
                  <a:rPr lang="en-US" altLang="ko-KR" sz="1600" dirty="0" smtClean="0">
                    <a:latin typeface="HY헤드라인M" pitchFamily="18" charset="-127"/>
                    <a:ea typeface="HY헤드라인M" pitchFamily="18" charset="-127"/>
                  </a:rPr>
                  <a:t> Coming</a:t>
                </a:r>
              </a:p>
            </p:txBody>
          </p:sp>
          <p:sp>
            <p:nvSpPr>
              <p:cNvPr id="328" name="Rectangle 16"/>
              <p:cNvSpPr>
                <a:spLocks noChangeArrowheads="1"/>
              </p:cNvSpPr>
              <p:nvPr/>
            </p:nvSpPr>
            <p:spPr bwMode="auto">
              <a:xfrm>
                <a:off x="3275856" y="2720456"/>
                <a:ext cx="1268848" cy="261610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ko-KR" sz="1100" b="1" dirty="0" smtClean="0">
                    <a:latin typeface="HY헤드라인M" pitchFamily="18" charset="-127"/>
                    <a:ea typeface="HY헤드라인M" pitchFamily="18" charset="-127"/>
                  </a:rPr>
                  <a:t>Original course</a:t>
                </a:r>
              </a:p>
            </p:txBody>
          </p:sp>
          <p:sp>
            <p:nvSpPr>
              <p:cNvPr id="160" name="Rectangle 16"/>
              <p:cNvSpPr>
                <a:spLocks noChangeArrowheads="1"/>
              </p:cNvSpPr>
              <p:nvPr/>
            </p:nvSpPr>
            <p:spPr bwMode="auto">
              <a:xfrm>
                <a:off x="3131840" y="4800917"/>
                <a:ext cx="1412864" cy="67403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altLang="ko-KR" sz="1400" dirty="0" smtClean="0">
                    <a:latin typeface="HY헤드라인M" pitchFamily="18" charset="-127"/>
                    <a:ea typeface="HY헤드라인M" pitchFamily="18" charset="-127"/>
                  </a:rPr>
                  <a:t>Preparation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altLang="ko-KR" sz="1400" dirty="0">
                    <a:latin typeface="HY헤드라인M" pitchFamily="18" charset="-127"/>
                    <a:ea typeface="HY헤드라인M" pitchFamily="18" charset="-127"/>
                  </a:rPr>
                  <a:t>f</a:t>
                </a:r>
                <a:r>
                  <a:rPr lang="en-US" altLang="ko-KR" sz="1400" dirty="0" smtClean="0">
                    <a:latin typeface="HY헤드라인M" pitchFamily="18" charset="-127"/>
                    <a:ea typeface="HY헤드라인M" pitchFamily="18" charset="-127"/>
                  </a:rPr>
                  <a:t>or receiving Messiah</a:t>
                </a:r>
              </a:p>
            </p:txBody>
          </p:sp>
          <p:sp>
            <p:nvSpPr>
              <p:cNvPr id="108" name="Oval 52"/>
              <p:cNvSpPr>
                <a:spLocks noChangeArrowheads="1"/>
              </p:cNvSpPr>
              <p:nvPr/>
            </p:nvSpPr>
            <p:spPr bwMode="auto">
              <a:xfrm>
                <a:off x="4610855" y="4149080"/>
                <a:ext cx="132457" cy="15715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Oval 52"/>
              <p:cNvSpPr>
                <a:spLocks noChangeArrowheads="1"/>
              </p:cNvSpPr>
              <p:nvPr/>
            </p:nvSpPr>
            <p:spPr bwMode="auto">
              <a:xfrm>
                <a:off x="4644008" y="2547995"/>
                <a:ext cx="132457" cy="15715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25" name="Rectangle 16"/>
          <p:cNvSpPr>
            <a:spLocks noChangeArrowheads="1"/>
          </p:cNvSpPr>
          <p:nvPr/>
        </p:nvSpPr>
        <p:spPr bwMode="auto">
          <a:xfrm>
            <a:off x="827583" y="4366265"/>
            <a:ext cx="518873" cy="261610"/>
          </a:xfrm>
          <a:prstGeom prst="rect">
            <a:avLst/>
          </a:prstGeom>
          <a:solidFill>
            <a:srgbClr val="CC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sz="11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Fall</a:t>
            </a:r>
          </a:p>
        </p:txBody>
      </p:sp>
      <p:sp>
        <p:nvSpPr>
          <p:cNvPr id="126" name="Rectangle 16"/>
          <p:cNvSpPr>
            <a:spLocks noChangeArrowheads="1"/>
          </p:cNvSpPr>
          <p:nvPr/>
        </p:nvSpPr>
        <p:spPr bwMode="auto">
          <a:xfrm>
            <a:off x="1025056" y="5399638"/>
            <a:ext cx="1026664" cy="261610"/>
          </a:xfrm>
          <a:prstGeom prst="rect">
            <a:avLst/>
          </a:prstGeom>
          <a:solidFill>
            <a:srgbClr val="CC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sz="11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Restoration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6624306" y="4494599"/>
            <a:ext cx="2398413" cy="224676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ko-KR" b="1" kern="0" dirty="0" smtClean="0">
                <a:latin typeface="HY헤드라인M" pitchFamily="18" charset="-127"/>
                <a:ea typeface="HY헤드라인M" pitchFamily="18" charset="-127"/>
              </a:rPr>
              <a:t>How about Now?</a:t>
            </a:r>
          </a:p>
          <a:p>
            <a:r>
              <a:rPr lang="en-US" altLang="ko-KR" b="1" kern="0" dirty="0" smtClean="0">
                <a:latin typeface="HY헤드라인M" pitchFamily="18" charset="-127"/>
                <a:ea typeface="HY헤드라인M" pitchFamily="18" charset="-127"/>
              </a:rPr>
              <a:t>-Myself?</a:t>
            </a:r>
          </a:p>
          <a:p>
            <a:r>
              <a:rPr lang="en-US" altLang="ko-KR" b="1" kern="0" dirty="0" smtClean="0">
                <a:latin typeface="HY헤드라인M" pitchFamily="18" charset="-127"/>
                <a:ea typeface="HY헤드라인M" pitchFamily="18" charset="-127"/>
              </a:rPr>
              <a:t>-My Family?</a:t>
            </a:r>
          </a:p>
          <a:p>
            <a:r>
              <a:rPr lang="en-US" altLang="ko-KR" b="1" kern="0" dirty="0" smtClean="0">
                <a:latin typeface="HY헤드라인M" pitchFamily="18" charset="-127"/>
                <a:ea typeface="HY헤드라인M" pitchFamily="18" charset="-127"/>
              </a:rPr>
              <a:t>-Our Church?</a:t>
            </a:r>
          </a:p>
          <a:p>
            <a:r>
              <a:rPr lang="en-US" altLang="ko-KR" b="1" kern="0" dirty="0" smtClean="0">
                <a:latin typeface="HY헤드라인M" pitchFamily="18" charset="-127"/>
                <a:ea typeface="HY헤드라인M" pitchFamily="18" charset="-127"/>
              </a:rPr>
              <a:t>-Our Nation?</a:t>
            </a:r>
          </a:p>
          <a:p>
            <a:r>
              <a:rPr lang="en-US" altLang="ko-KR" b="1" kern="0" dirty="0" smtClean="0">
                <a:latin typeface="HY헤드라인M" pitchFamily="18" charset="-127"/>
                <a:ea typeface="HY헤드라인M" pitchFamily="18" charset="-127"/>
              </a:rPr>
              <a:t>-The World?</a:t>
            </a:r>
          </a:p>
          <a:p>
            <a:r>
              <a:rPr lang="en-US" altLang="ko-KR" b="1" kern="0" dirty="0" smtClean="0">
                <a:latin typeface="HY헤드라인M" pitchFamily="18" charset="-127"/>
                <a:ea typeface="HY헤드라인M" pitchFamily="18" charset="-127"/>
              </a:rPr>
              <a:t>-The Spirit World?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8928842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22817940"/>
              </p:ext>
            </p:extLst>
          </p:nvPr>
        </p:nvGraphicFramePr>
        <p:xfrm>
          <a:off x="107505" y="44624"/>
          <a:ext cx="8856985" cy="7292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333"/>
                <a:gridCol w="1214446"/>
                <a:gridCol w="7215206"/>
              </a:tblGrid>
              <a:tr h="210445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Areas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5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Activities  (Organization, Institute, Conference, Rally, Training, Campaign)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92908">
                <a:tc rowSpan="4">
                  <a:txBody>
                    <a:bodyPr/>
                    <a:lstStyle/>
                    <a:p>
                      <a:pPr latinLnBrk="1"/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  <a:r>
                        <a:rPr lang="en-US" altLang="ko-KR" sz="1050" b="0" baseline="300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st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Bless</a:t>
                      </a:r>
                    </a:p>
                    <a:p>
                      <a:pPr latinLnBrk="1"/>
                      <a:r>
                        <a:rPr lang="en-US" altLang="ko-KR" sz="1050" b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ing</a:t>
                      </a:r>
                      <a:endParaRPr lang="ko-KR" altLang="en-US" sz="105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sym typeface="Wingdings"/>
                        </a:rPr>
                        <a:t>새</a:t>
                      </a:r>
                      <a:r>
                        <a:rPr lang="ko-KR" altLang="en-US" sz="1050" b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진리</a:t>
                      </a:r>
                      <a:endParaRPr lang="ko-KR" altLang="en-US" sz="1050" b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 latinLnBrk="1"/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50</a:t>
                      </a:r>
                      <a:r>
                        <a:rPr lang="ko-KR" altLang="en-US" sz="1050" kern="12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주순회강연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(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미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),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대학순회</a:t>
                      </a:r>
                      <a:r>
                        <a:rPr lang="ko-KR" altLang="en-US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강연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FFPWP</a:t>
                      </a:r>
                      <a:r>
                        <a:rPr lang="ko-KR" altLang="en-US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결성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/UPF</a:t>
                      </a:r>
                      <a:r>
                        <a:rPr lang="ko-KR" altLang="en-US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창설 세계순회강연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 </a:t>
                      </a:r>
                      <a:r>
                        <a:rPr lang="ko-KR" altLang="en-US" sz="1050" kern="12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천일국</a:t>
                      </a:r>
                      <a:r>
                        <a:rPr lang="ko-KR" altLang="en-US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선포강연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 순회강연</a:t>
                      </a:r>
                      <a:r>
                        <a:rPr lang="en-US" altLang="ko-KR" sz="105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8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대교재교본</a:t>
                      </a:r>
                      <a:endParaRPr lang="ko-KR" altLang="en-US" sz="1050" b="1" kern="1200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9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사상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승공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통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일사상연구원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국제승공연합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국제여성승공연합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세계반공연맹</a:t>
                      </a:r>
                      <a:r>
                        <a:rPr lang="en-US" altLang="ko-KR" sz="105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국제안보회의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CAUSA,</a:t>
                      </a:r>
                      <a:r>
                        <a:rPr lang="ko-KR" altLang="en-US" sz="1050" kern="120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통일사상국제세미나</a:t>
                      </a:r>
                      <a:endParaRPr lang="en-US" altLang="ko-KR" sz="1050" b="1" kern="1200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668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sym typeface="Wingdings"/>
                        </a:rPr>
                        <a:t>종교화합</a:t>
                      </a:r>
                      <a:endParaRPr lang="ko-KR" altLang="en-US" sz="1050" b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 latinLnBrk="1"/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국제종교재단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세계종교의회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세계종교협의회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한국종교협의회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초교파기독교협의회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ACLC, RYS,</a:t>
                      </a:r>
                      <a:r>
                        <a:rPr lang="en-US" altLang="ko-KR" sz="105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 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국제크리스찬교수협의회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세계평화종교연합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세계경전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주간종교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ko-KR" altLang="en-US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이스라엘평화행진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초종교스포츠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페스티벌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ko-KR" altLang="en-US" sz="1050" b="1" kern="1200" dirty="0" smtClean="0">
                          <a:solidFill>
                            <a:srgbClr val="FF6600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b="1" kern="120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평양교회</a:t>
                      </a:r>
                      <a:r>
                        <a:rPr lang="en-US" altLang="ko-KR" sz="1050" kern="120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050" kern="1200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050" kern="120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세계종교화합회의</a:t>
                      </a:r>
                      <a:r>
                        <a:rPr lang="en-US" altLang="ko-KR" sz="105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endParaRPr lang="ko-KR" altLang="en-US" sz="1050" kern="1200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668">
                <a:tc vMerge="1">
                  <a:txBody>
                    <a:bodyPr/>
                    <a:lstStyle/>
                    <a:p>
                      <a:pPr latinLnBrk="1"/>
                      <a:endParaRPr lang="ko-KR" altLang="en-US" sz="105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인격교육</a:t>
                      </a:r>
                      <a:endParaRPr lang="en-US" altLang="ko-KR" sz="1050" b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심신수련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/2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/3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/7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/21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/40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/120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일 수련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국제교육재단 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(IEF)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국가메시아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/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목회자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/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지도자 수련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유초등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/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성화학생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/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대학생 수련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평화대사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/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산수원회원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수련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세계선교본부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천주청평수련원</a:t>
                      </a:r>
                      <a:r>
                        <a:rPr lang="en-US" altLang="ko-KR" sz="1050" b="1" kern="120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천정궁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천복궁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라스베가스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해양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천정궁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908">
                <a:tc rowSpan="7">
                  <a:txBody>
                    <a:bodyPr/>
                    <a:lstStyle/>
                    <a:p>
                      <a:pPr algn="l" latinLnBrk="1"/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2</a:t>
                      </a:r>
                      <a:r>
                        <a:rPr lang="en-US" altLang="ko-KR" sz="1050" b="0" baseline="300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nd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Bless</a:t>
                      </a:r>
                    </a:p>
                    <a:p>
                      <a:pPr algn="l" latinLnBrk="1"/>
                      <a:r>
                        <a:rPr lang="en-US" altLang="ko-KR" sz="1050" b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ing</a:t>
                      </a:r>
                      <a:endParaRPr lang="ko-KR" altLang="en-US" sz="105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축복결혼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참가정</a:t>
                      </a:r>
                      <a:endParaRPr lang="ko-KR" altLang="en-US" sz="1050" b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참가정실천운동본부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세계평화이상가정교육본부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천주평화통일가정당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축복결혼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교차교체축복결혼</a:t>
                      </a:r>
                      <a:r>
                        <a:rPr lang="en-US" altLang="ko-KR" sz="105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endParaRPr lang="ko-KR" altLang="en-US" sz="1050" b="0" dirty="0">
                        <a:solidFill>
                          <a:srgbClr val="0000FF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31566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순결 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절대성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  <a:endParaRPr lang="ko-KR" altLang="en-US" sz="1050" b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1"/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순결다짐식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중고교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kern="12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순결서약식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군인 순결교육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대학생 순결교육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세계평화순결민족연합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한국청소년순결운동본부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</a:p>
                    <a:p>
                      <a:pPr fontAlgn="base" latinLnBrk="1"/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에이즈퇴치운동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순결운동 교재 및 자료 보급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kern="12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참가정윤리세미나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순결캔디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/</a:t>
                      </a:r>
                      <a:r>
                        <a:rPr lang="ko-KR" altLang="en-US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성주 캠페인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청소년 순결교육</a:t>
                      </a:r>
                      <a:r>
                        <a:rPr lang="en-US" altLang="ko-KR" sz="105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endParaRPr lang="ko-KR" altLang="en-US" sz="1050" kern="1200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31566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여성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청년</a:t>
                      </a:r>
                      <a:endParaRPr lang="en-US" altLang="ko-KR" sz="1050" b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대학생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1"/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세계대학연합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세계대학원리연구회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전국교사원리연구회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   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국제청년학생지도자회의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성화학생회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STF,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16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만명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한일 자매결연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한중 여성지도자 세미나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세계평화여성연합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세계평화청년연합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세계평화교수회의</a:t>
                      </a:r>
                      <a:r>
                        <a:rPr lang="en-US" altLang="ko-KR" sz="105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청심국제청소년수련원</a:t>
                      </a:r>
                      <a:endParaRPr lang="ko-KR" altLang="en-US" sz="1050" b="1" kern="1200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1929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세계정상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지도자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김일성 주석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아이젠하워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/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닉슨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/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포드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/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리건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/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부시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/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고르바쵸프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대통령 회담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세계평화정상회의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438428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sym typeface="Wingdings"/>
                        </a:rPr>
                        <a:t>세계평화</a:t>
                      </a:r>
                      <a:endParaRPr lang="ko-KR" altLang="en-US" sz="105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fontAlgn="base" latinLnBrk="1"/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세계평화연합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평화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UN,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평화왕국경찰</a:t>
                      </a:r>
                      <a:r>
                        <a:rPr lang="en-US" altLang="ko-KR" sz="105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/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평화왕국군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국경철폐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세계평화초종교초국가연합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(IIFWP) ,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세계평화 </a:t>
                      </a:r>
                      <a:r>
                        <a:rPr lang="ko-KR" altLang="en-US" sz="1050" kern="12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대륙국가반도국가도서국가연합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kern="12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초종교초국가평화의회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유엔본부 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IIFWP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세계지도자 대회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만국평화상 수상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평화대사 임명식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국제평화재단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세계평화문인연합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세계평화몰골연합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평화의 왕관 </a:t>
                      </a:r>
                      <a:r>
                        <a:rPr lang="ko-KR" altLang="en-US" sz="1050" kern="12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봉헌식</a:t>
                      </a:r>
                      <a:r>
                        <a:rPr lang="en-US" altLang="ko-KR" sz="105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천주평화연합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(UPF)</a:t>
                      </a:r>
                      <a:r>
                        <a:rPr lang="en-US" altLang="ko-KR" sz="105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청심평화월드센터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1929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남북통일</a:t>
                      </a:r>
                      <a:endParaRPr lang="ko-KR" altLang="en-US" sz="105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남북통일운동국민연합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국제학생지도자 평화세미나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대북 구호물자 기증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평화자동차 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북한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보통강 호텔 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북한</a:t>
                      </a:r>
                      <a:r>
                        <a:rPr lang="en-US" altLang="ko-KR" sz="105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192908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조상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영계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50" b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청평수련소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총해원식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영계메시지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청평역사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천주청평수련원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210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대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조상해원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/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축복식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4200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억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절대선령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성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화예식</a:t>
                      </a:r>
                      <a:endParaRPr lang="ko-KR" altLang="en-US" sz="1050" b="1" dirty="0">
                        <a:solidFill>
                          <a:srgbClr val="0000FF"/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33"/>
                    </a:solidFill>
                  </a:tcPr>
                </a:tc>
              </a:tr>
              <a:tr h="315668">
                <a:tc rowSpan="8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3</a:t>
                      </a:r>
                      <a:r>
                        <a:rPr lang="en-US" altLang="ko-KR" sz="1050" b="0" baseline="300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rd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Bless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ing</a:t>
                      </a:r>
                      <a:endParaRPr lang="ko-KR" altLang="en-US" sz="1050" b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육영</a:t>
                      </a:r>
                      <a:endParaRPr lang="ko-KR" altLang="en-US" sz="1050" b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복지농도원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향토학교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통일신학교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선문대학교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브리지포트대학교 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미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통일신학대학원 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미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청심신학대학원대학교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   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선화예술중고등학교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선정중고등학교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청심국제중고등학교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경복초등학교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HOPE</a:t>
                      </a:r>
                      <a:r>
                        <a:rPr lang="en-US" altLang="ko-KR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School(</a:t>
                      </a:r>
                      <a:r>
                        <a:rPr lang="ko-KR" altLang="en-US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유치원</a:t>
                      </a:r>
                      <a:r>
                        <a:rPr lang="en-US" altLang="ko-KR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  <a:endParaRPr lang="ko-KR" altLang="en-US" sz="1050" b="1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66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언론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출판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세계언론인회의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노스티아스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델문도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우루과이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미들이스트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타임즈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중동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티엠포스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델문도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남미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16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개국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월드 앤 아이 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미국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워싱턴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타임스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미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세계일보 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한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  <a:r>
                        <a:rPr lang="en-US" altLang="ko-KR" sz="105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UPI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통신사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성화출판사</a:t>
                      </a:r>
                      <a:r>
                        <a:rPr lang="en-US" altLang="ko-KR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baseline="0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광언사</a:t>
                      </a:r>
                      <a:r>
                        <a:rPr lang="ko-KR" altLang="en-US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en-US" altLang="ko-KR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  <a:r>
                        <a:rPr lang="en-US" altLang="ko-KR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Paragon House (</a:t>
                      </a:r>
                      <a:r>
                        <a:rPr lang="ko-KR" altLang="en-US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미</a:t>
                      </a:r>
                      <a:r>
                        <a:rPr lang="en-US" altLang="ko-KR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</a:t>
                      </a:r>
                      <a:endParaRPr lang="ko-KR" altLang="en-US" sz="1050" b="1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908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과학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기술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국제과학통일회의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세계과학기술연구소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문선명연구소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WACOM,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세계평화의 왕 다리 터널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한일해저터널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국제고속도로</a:t>
                      </a:r>
                      <a:endParaRPr lang="en-US" altLang="ko-KR" sz="1050" b="1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9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기업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산업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ko-KR" altLang="en-US" sz="1050" b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일흥</a:t>
                      </a:r>
                      <a:r>
                        <a:rPr lang="en-US" altLang="ko-KR" sz="1050" b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통일그룹 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한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HAPPY WORLD GROUP (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일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TRUE WORLD GROUP (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미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UCI (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미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일상농원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통일중공업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한국티타늄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일화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일신석재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국제해양산업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(IOE), United Vision Group,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새소망농장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브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일성건설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선원건설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통일항공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평애재단</a:t>
                      </a:r>
                      <a:endParaRPr lang="en-US" altLang="ko-KR" sz="1050" b="1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908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문화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예술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한국문화재단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리틀엔젤스예술단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유니버설 발레단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뉴욕 심포니 오케스트라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새소망합창단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한선무용단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Atlantic Video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센터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맨하튼 센터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한일문화교류협회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One Way Production (</a:t>
                      </a:r>
                      <a:r>
                        <a:rPr lang="ko-KR" altLang="en-US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미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),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평일기획</a:t>
                      </a:r>
                      <a:endParaRPr lang="ko-KR" altLang="en-US" sz="1050" b="1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056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구호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봉사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복지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국제구호친선재단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국제의료봉사단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자원봉사 애원</a:t>
                      </a:r>
                      <a:r>
                        <a:rPr lang="en-US" altLang="ko-KR" sz="105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 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Service for Peace</a:t>
                      </a:r>
                      <a:r>
                        <a:rPr lang="en-US" altLang="ko-KR" sz="1050" b="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,</a:t>
                      </a:r>
                      <a:r>
                        <a:rPr lang="en-US" altLang="ko-KR" sz="1050" b="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청심국제병원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청심빌리지</a:t>
                      </a:r>
                      <a:endParaRPr lang="ko-KR" altLang="en-US" sz="1050" b="1" kern="1200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908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스포츠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무술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 latinLnBrk="1"/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WCSF, </a:t>
                      </a:r>
                      <a:r>
                        <a:rPr lang="ko-KR" altLang="en-US" sz="105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세계평화무도연합</a:t>
                      </a:r>
                      <a:r>
                        <a:rPr lang="en-US" altLang="ko-KR" sz="105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원화도</a:t>
                      </a:r>
                      <a:r>
                        <a:rPr lang="en-US" altLang="ko-KR" sz="105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통일무도</a:t>
                      </a:r>
                      <a:r>
                        <a:rPr lang="en-US" altLang="ko-KR" sz="105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일화천마 축구단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소로까바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축구단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피스컵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대회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</a:t>
                      </a:r>
                      <a:r>
                        <a:rPr lang="en-US" altLang="ko-KR" sz="1050" b="1" baseline="0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피스퀸컵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대회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원구피스컵</a:t>
                      </a:r>
                      <a:endParaRPr lang="ko-KR" altLang="en-US" sz="1050" b="1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908">
                <a:tc v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서비스</a:t>
                      </a:r>
                      <a:r>
                        <a:rPr lang="en-US" altLang="ko-KR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HY헤드라인M" pitchFamily="18" charset="-127"/>
                          <a:ea typeface="HY헤드라인M" pitchFamily="18" charset="-127"/>
                        </a:rPr>
                        <a:t>레저</a:t>
                      </a:r>
                      <a:endParaRPr lang="ko-KR" altLang="en-US" sz="1050" b="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</a:pP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산수원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센트럴시티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용평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리조트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여수 프로젝트 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(Ocean Resort), </a:t>
                      </a:r>
                      <a:r>
                        <a:rPr lang="ko-KR" altLang="en-US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하와이 코나 커피농장</a:t>
                      </a:r>
                      <a:r>
                        <a:rPr lang="en-US" altLang="ko-KR" sz="1050" b="1" dirty="0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, </a:t>
                      </a:r>
                      <a:r>
                        <a:rPr lang="ko-KR" altLang="en-US" sz="1050" b="1" dirty="0" err="1" smtClean="0">
                          <a:solidFill>
                            <a:srgbClr val="0000FF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파인리즈골프장</a:t>
                      </a:r>
                      <a:endParaRPr lang="ko-KR" altLang="en-US" sz="1050" b="1" dirty="0" smtClean="0">
                        <a:solidFill>
                          <a:srgbClr val="0000FF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직사각형 5"/>
          <p:cNvSpPr/>
          <p:nvPr/>
        </p:nvSpPr>
        <p:spPr>
          <a:xfrm>
            <a:off x="251520" y="887373"/>
            <a:ext cx="8568952" cy="5162952"/>
          </a:xfrm>
          <a:prstGeom prst="rect">
            <a:avLst/>
          </a:prstGeom>
          <a:solidFill>
            <a:srgbClr val="0000CC">
              <a:alpha val="69804"/>
            </a:srgb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altLang="ko-KR" sz="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en-US" altLang="ko-K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Victorious accomplishments</a:t>
            </a:r>
          </a:p>
          <a:p>
            <a:pPr algn="ctr"/>
            <a:r>
              <a:rPr lang="en-US" altLang="ko-K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that were possible only when God worked and which only the Messiah could do</a:t>
            </a:r>
          </a:p>
          <a:p>
            <a:pPr algn="ctr"/>
            <a:endParaRPr lang="en-US" altLang="ko-KR" sz="105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 </a:t>
            </a:r>
            <a:r>
              <a:rPr lang="en-US" altLang="ko-K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Accomplishment of the missions of 1</a:t>
            </a:r>
            <a:r>
              <a:rPr lang="en-US" altLang="ko-KR" sz="2400" baseline="30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st</a:t>
            </a:r>
            <a:r>
              <a:rPr lang="en-US" altLang="ko-K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and 2</a:t>
            </a:r>
            <a:r>
              <a:rPr lang="en-US" altLang="ko-KR" sz="2400" baseline="30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nd</a:t>
            </a:r>
            <a:r>
              <a:rPr lang="en-US" altLang="ko-K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Adams </a:t>
            </a:r>
            <a:endParaRPr lang="en-US" altLang="ko-K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  Final conclusion of the providence of human history</a:t>
            </a:r>
            <a:endParaRPr lang="en-US" altLang="ko-K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  General, total accomplishment for CIG</a:t>
            </a:r>
            <a:endParaRPr lang="en-US" altLang="ko-K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  </a:t>
            </a:r>
            <a:r>
              <a:rPr lang="en-US" altLang="ko-K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For </a:t>
            </a:r>
            <a:r>
              <a:rPr lang="en-US" altLang="ko-K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humankind, all areas, all of human history, </a:t>
            </a:r>
          </a:p>
          <a:p>
            <a:pPr lvl="1"/>
            <a:r>
              <a:rPr lang="en-US" altLang="ko-K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 the whole world, the entire spirit world</a:t>
            </a:r>
            <a:endParaRPr lang="en-US" altLang="ko-KR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r>
              <a:rPr lang="en-US" altLang="ko-K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  Interreligious, International, Interracial, Intercultural </a:t>
            </a:r>
            <a:endParaRPr lang="en-US" altLang="ko-KR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 3"/>
              </a:rPr>
              <a:t>  </a:t>
            </a:r>
            <a:r>
              <a:rPr lang="en-US" altLang="ko-K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 3"/>
              </a:rPr>
              <a:t></a:t>
            </a:r>
            <a:r>
              <a:rPr lang="en-US" altLang="ko-K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</a:t>
            </a:r>
            <a:r>
              <a:rPr lang="en-US" altLang="ko-K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Incredible Foundation for Substantial CIG</a:t>
            </a:r>
            <a:endParaRPr lang="en-US" altLang="ko-KR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endParaRPr lang="ko-KR" altLang="en-US" sz="1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94585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직사각형 52"/>
          <p:cNvSpPr/>
          <p:nvPr/>
        </p:nvSpPr>
        <p:spPr>
          <a:xfrm>
            <a:off x="107504" y="450919"/>
            <a:ext cx="3732769" cy="5996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60"/>
              </a:lnSpc>
            </a:pPr>
            <a:r>
              <a:rPr lang="ko-KR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 2"/>
              </a:rPr>
              <a:t> </a:t>
            </a:r>
            <a:r>
              <a:rPr lang="en-US" altLang="ko-KR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 2"/>
              </a:rPr>
              <a:t>God</a:t>
            </a:r>
            <a:r>
              <a:rPr lang="en-US" altLang="ko-KR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Wingdings 2"/>
              </a:rPr>
              <a:t>’</a:t>
            </a:r>
            <a:r>
              <a:rPr lang="en-US" altLang="ko-KR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 2"/>
              </a:rPr>
              <a:t>s will of  </a:t>
            </a:r>
          </a:p>
          <a:p>
            <a:pPr>
              <a:lnSpc>
                <a:spcPts val="2760"/>
              </a:lnSpc>
            </a:pPr>
            <a:r>
              <a:rPr lang="en-US" altLang="ko-KR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 2"/>
              </a:rPr>
              <a:t>    the Ideal world</a:t>
            </a:r>
          </a:p>
          <a:p>
            <a:pPr>
              <a:lnSpc>
                <a:spcPts val="2760"/>
              </a:lnSpc>
            </a:pPr>
            <a:r>
              <a:rPr lang="en-US" altLang="ko-K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 2"/>
              </a:rPr>
              <a:t> </a:t>
            </a:r>
            <a:r>
              <a:rPr lang="en-US" altLang="ko-KR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 2"/>
              </a:rPr>
              <a:t>   of creation</a:t>
            </a:r>
          </a:p>
          <a:p>
            <a:pPr>
              <a:lnSpc>
                <a:spcPts val="3060"/>
              </a:lnSpc>
            </a:pPr>
            <a:r>
              <a:rPr lang="ko-KR" alt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1</a:t>
            </a:r>
            <a:r>
              <a:rPr lang="en-US" altLang="ko-KR" b="1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st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Adam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: Not realized</a:t>
            </a:r>
          </a:p>
          <a:p>
            <a:pPr>
              <a:lnSpc>
                <a:spcPts val="3060"/>
              </a:lnSpc>
            </a:pPr>
            <a:r>
              <a:rPr lang="ko-KR" alt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2</a:t>
            </a:r>
            <a:r>
              <a:rPr lang="en-US" altLang="ko-KR" b="1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nd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Adam : Not realized</a:t>
            </a:r>
          </a:p>
          <a:p>
            <a:pPr>
              <a:lnSpc>
                <a:spcPts val="3060"/>
              </a:lnSpc>
            </a:pPr>
            <a:r>
              <a:rPr lang="ko-KR" alt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3</a:t>
            </a:r>
            <a:r>
              <a:rPr lang="en-US" altLang="ko-KR" b="1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rd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Adam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(TPs)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:  </a:t>
            </a:r>
          </a:p>
          <a:p>
            <a:pPr>
              <a:lnSpc>
                <a:spcPts val="3060"/>
              </a:lnSpc>
            </a:pPr>
            <a:r>
              <a:rPr lang="en-US" altLang="ko-K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               Should realize</a:t>
            </a:r>
          </a:p>
          <a:p>
            <a:endParaRPr lang="en-US" altLang="ko-KR" sz="11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  <a:sym typeface="Wingdings 2"/>
            </a:endParaRPr>
          </a:p>
          <a:p>
            <a:endParaRPr lang="en-US" altLang="ko-KR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  <a:sym typeface="Wingdings 2"/>
            </a:endParaRPr>
          </a:p>
          <a:p>
            <a:pPr lvl="0">
              <a:lnSpc>
                <a:spcPts val="2760"/>
              </a:lnSpc>
            </a:pPr>
            <a:r>
              <a:rPr lang="ko-KR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 2"/>
              </a:rPr>
              <a:t> </a:t>
            </a:r>
            <a:r>
              <a:rPr lang="en-US" altLang="ko-KR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 2"/>
              </a:rPr>
              <a:t>Victory of TPs</a:t>
            </a:r>
            <a:endParaRPr lang="en-US" altLang="ko-KR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헤드라인M" pitchFamily="18" charset="-127"/>
              <a:ea typeface="HY헤드라인M" pitchFamily="18" charset="-127"/>
              <a:sym typeface="Wingdings 2"/>
            </a:endParaRPr>
          </a:p>
          <a:p>
            <a:pPr>
              <a:lnSpc>
                <a:spcPts val="2760"/>
              </a:lnSpc>
            </a:pPr>
            <a:r>
              <a:rPr lang="ko-KR" alt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Complete establishment</a:t>
            </a:r>
          </a:p>
          <a:p>
            <a:pPr>
              <a:lnSpc>
                <a:spcPts val="2760"/>
              </a:lnSpc>
            </a:pPr>
            <a:r>
              <a:rPr lang="en-US" altLang="ko-K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  of </a:t>
            </a: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Model/Frame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</a:t>
            </a:r>
          </a:p>
          <a:p>
            <a:pPr>
              <a:lnSpc>
                <a:spcPts val="2760"/>
              </a:lnSpc>
            </a:pP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   for Substantial CIG</a:t>
            </a:r>
            <a:endParaRPr lang="en-US" altLang="ko-KR" b="1" dirty="0" smtClean="0">
              <a:latin typeface="HY헤드라인M" pitchFamily="18" charset="-127"/>
              <a:ea typeface="HY헤드라인M" pitchFamily="18" charset="-127"/>
            </a:endParaRPr>
          </a:p>
          <a:p>
            <a:endParaRPr lang="en-US" altLang="ko-KR" sz="1600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ts val="2760"/>
              </a:lnSpc>
            </a:pPr>
            <a:r>
              <a:rPr lang="ko-KR" alt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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Preparation of </a:t>
            </a:r>
          </a:p>
          <a:p>
            <a:pPr>
              <a:lnSpc>
                <a:spcPts val="2760"/>
              </a:lnSpc>
            </a:pP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   the </a:t>
            </a:r>
            <a:r>
              <a:rPr lang="en-US" altLang="ko-K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Foundation </a:t>
            </a:r>
          </a:p>
          <a:p>
            <a:pPr>
              <a:lnSpc>
                <a:spcPts val="2760"/>
              </a:lnSpc>
            </a:pPr>
            <a:r>
              <a:rPr lang="en-US" altLang="ko-K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   for Substantial CIG</a:t>
            </a:r>
            <a:endParaRPr lang="ko-KR" altLang="en-US" sz="1200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6" name="그룹 58"/>
          <p:cNvGrpSpPr/>
          <p:nvPr/>
        </p:nvGrpSpPr>
        <p:grpSpPr>
          <a:xfrm>
            <a:off x="3635896" y="692696"/>
            <a:ext cx="5328592" cy="5832648"/>
            <a:chOff x="4088104" y="1381855"/>
            <a:chExt cx="5328592" cy="5832648"/>
          </a:xfrm>
        </p:grpSpPr>
        <p:sp>
          <p:nvSpPr>
            <p:cNvPr id="62" name="Rectangle 26"/>
            <p:cNvSpPr>
              <a:spLocks noChangeArrowheads="1"/>
            </p:cNvSpPr>
            <p:nvPr/>
          </p:nvSpPr>
          <p:spPr bwMode="auto">
            <a:xfrm>
              <a:off x="4088104" y="1381855"/>
              <a:ext cx="5292080" cy="5832648"/>
            </a:xfrm>
            <a:prstGeom prst="rect">
              <a:avLst/>
            </a:prstGeom>
            <a:solidFill>
              <a:srgbClr val="0000CC"/>
            </a:solidFill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" name="Rectangle 28"/>
            <p:cNvSpPr>
              <a:spLocks noChangeArrowheads="1"/>
            </p:cNvSpPr>
            <p:nvPr/>
          </p:nvSpPr>
          <p:spPr bwMode="auto">
            <a:xfrm>
              <a:off x="4088104" y="1573413"/>
              <a:ext cx="5328592" cy="5516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spcBef>
                  <a:spcPct val="30000"/>
                </a:spcBef>
              </a:pPr>
              <a:r>
                <a:rPr lang="en-US" altLang="ko-KR" sz="1600" b="1" dirty="0">
                  <a:solidFill>
                    <a:srgbClr val="FFC000"/>
                  </a:solidFill>
                  <a:ea typeface="HY헤드라인M" pitchFamily="18" charset="-127"/>
                </a:rPr>
                <a:t>•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Name</a:t>
              </a:r>
              <a:r>
                <a:rPr lang="ko-KR" altLang="en-US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: CIG</a:t>
              </a:r>
              <a:r>
                <a:rPr lang="ko-KR" altLang="en-US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(Cosmic nation of Peace &amp; Unification)</a:t>
              </a:r>
              <a:endParaRPr lang="en-US" altLang="ko-KR" sz="16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>
                <a:lnSpc>
                  <a:spcPct val="110000"/>
                </a:lnSpc>
                <a:spcBef>
                  <a:spcPct val="30000"/>
                </a:spcBef>
              </a:pPr>
              <a:endParaRPr lang="en-US" altLang="ko-KR" sz="500" b="1" dirty="0">
                <a:ea typeface="HY헤드라인M" pitchFamily="18" charset="-127"/>
              </a:endParaRPr>
            </a:p>
            <a:p>
              <a:pPr>
                <a:lnSpc>
                  <a:spcPct val="110000"/>
                </a:lnSpc>
                <a:spcBef>
                  <a:spcPct val="30000"/>
                </a:spcBef>
              </a:pPr>
              <a:r>
                <a:rPr lang="en-US" altLang="ko-KR" sz="1600" b="1" dirty="0">
                  <a:ea typeface="HY헤드라인M" pitchFamily="18" charset="-127"/>
                </a:rPr>
                <a:t>•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 Sovereignty</a:t>
              </a:r>
              <a:r>
                <a:rPr lang="ko-KR" altLang="en-US" sz="1600" b="1" dirty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: </a:t>
              </a:r>
              <a:r>
                <a:rPr lang="en-US" altLang="ko-KR" sz="1600" b="1" dirty="0" smtClean="0">
                  <a:latin typeface="HY헤드라인M" pitchFamily="18" charset="-127"/>
                  <a:ea typeface="HY헤드라인M" pitchFamily="18" charset="-127"/>
                </a:rPr>
                <a:t>Inauguration of God</a:t>
              </a:r>
              <a:r>
                <a:rPr lang="en-US" altLang="ko-KR" sz="1600" b="1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’</a:t>
              </a:r>
              <a:r>
                <a:rPr lang="en-US" altLang="ko-KR" sz="1600" b="1" dirty="0" smtClean="0">
                  <a:latin typeface="HY헤드라인M" pitchFamily="18" charset="-127"/>
                  <a:ea typeface="HY헤드라인M" pitchFamily="18" charset="-127"/>
                </a:rPr>
                <a:t>s sovereignty, 	King 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of </a:t>
              </a:r>
              <a:r>
                <a:rPr lang="en-US" altLang="ko-KR" sz="1600" b="1" dirty="0" smtClean="0">
                  <a:latin typeface="HY헤드라인M" pitchFamily="18" charset="-127"/>
                  <a:ea typeface="HY헤드라인M" pitchFamily="18" charset="-127"/>
                </a:rPr>
                <a:t>Kings, 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King of Cosmic Peace </a:t>
              </a:r>
            </a:p>
            <a:p>
              <a:pPr>
                <a:lnSpc>
                  <a:spcPts val="1525"/>
                </a:lnSpc>
                <a:spcBef>
                  <a:spcPct val="30000"/>
                </a:spcBef>
              </a:pPr>
              <a:r>
                <a:rPr lang="en-US" altLang="ko-KR" sz="1600" b="1" dirty="0" smtClean="0">
                  <a:latin typeface="HY헤드라인M" pitchFamily="18" charset="-127"/>
                  <a:ea typeface="HY헤드라인M" pitchFamily="18" charset="-127"/>
                </a:rPr>
                <a:t>	TP of</a:t>
              </a:r>
              <a:r>
                <a:rPr lang="ko-KR" altLang="en-US" sz="1600" b="1" dirty="0" smtClean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smtClean="0">
                  <a:latin typeface="HY헤드라인M" pitchFamily="18" charset="-127"/>
                  <a:ea typeface="HY헤드라인M" pitchFamily="18" charset="-127"/>
                </a:rPr>
                <a:t>HEH, OS 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of </a:t>
              </a:r>
              <a:r>
                <a:rPr lang="en-US" altLang="ko-KR" sz="1600" b="1" dirty="0" smtClean="0">
                  <a:latin typeface="HY헤드라인M" pitchFamily="18" charset="-127"/>
                  <a:ea typeface="HY헤드라인M" pitchFamily="18" charset="-127"/>
                </a:rPr>
                <a:t>humankind</a:t>
              </a:r>
              <a:endParaRPr lang="en-US" altLang="ko-KR" sz="1600" dirty="0">
                <a:latin typeface="HY헤드라인M" pitchFamily="18" charset="-127"/>
                <a:ea typeface="HY헤드라인M" pitchFamily="18" charset="-127"/>
              </a:endParaRPr>
            </a:p>
            <a:p>
              <a:pPr>
                <a:lnSpc>
                  <a:spcPct val="110000"/>
                </a:lnSpc>
                <a:spcBef>
                  <a:spcPct val="30000"/>
                </a:spcBef>
              </a:pPr>
              <a:r>
                <a:rPr lang="en-US" altLang="ko-KR" sz="1600" b="1" dirty="0">
                  <a:ea typeface="HY헤드라인M" pitchFamily="18" charset="-127"/>
                </a:rPr>
                <a:t>•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 People</a:t>
              </a:r>
              <a:r>
                <a:rPr lang="ko-KR" altLang="en-US" sz="1600" b="1" dirty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: Blessed Family, Absolute good spirits</a:t>
              </a:r>
              <a:endParaRPr lang="ko-KR" altLang="en-US" sz="1600" dirty="0">
                <a:latin typeface="HY헤드라인M" pitchFamily="18" charset="-127"/>
                <a:ea typeface="HY헤드라인M" pitchFamily="18" charset="-127"/>
              </a:endParaRPr>
            </a:p>
            <a:p>
              <a:pPr>
                <a:lnSpc>
                  <a:spcPct val="110000"/>
                </a:lnSpc>
                <a:spcBef>
                  <a:spcPct val="30000"/>
                </a:spcBef>
              </a:pPr>
              <a:r>
                <a:rPr lang="en-US" altLang="ko-KR" sz="1600" b="1" dirty="0">
                  <a:ea typeface="HY헤드라인M" pitchFamily="18" charset="-127"/>
                </a:rPr>
                <a:t>•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 Land</a:t>
              </a:r>
              <a:r>
                <a:rPr lang="ko-KR" altLang="en-US" sz="1600" b="1" dirty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: Heaven &amp; Earth</a:t>
              </a:r>
              <a:r>
                <a:rPr lang="ko-KR" altLang="en-US" sz="1600" b="1" dirty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dirty="0">
                  <a:latin typeface="HY헤드라인M" pitchFamily="18" charset="-127"/>
                  <a:ea typeface="HY헤드라인M" pitchFamily="18" charset="-127"/>
                </a:rPr>
                <a:t>(land/sea/Earth/Cosmos)</a:t>
              </a:r>
            </a:p>
            <a:p>
              <a:pPr>
                <a:spcBef>
                  <a:spcPct val="30000"/>
                </a:spcBef>
              </a:pPr>
              <a:endParaRPr lang="en-US" altLang="ko-KR" sz="900" b="1" dirty="0" smtClean="0">
                <a:solidFill>
                  <a:srgbClr val="FFC000"/>
                </a:solidFill>
                <a:ea typeface="HY헤드라인M" pitchFamily="18" charset="-127"/>
              </a:endParaRPr>
            </a:p>
            <a:p>
              <a:pPr>
                <a:lnSpc>
                  <a:spcPct val="110000"/>
                </a:lnSpc>
                <a:spcBef>
                  <a:spcPct val="30000"/>
                </a:spcBef>
              </a:pPr>
              <a:r>
                <a:rPr lang="en-US" altLang="ko-KR" sz="1600" b="1" dirty="0" smtClean="0">
                  <a:solidFill>
                    <a:srgbClr val="FFC000"/>
                  </a:solidFill>
                  <a:ea typeface="HY헤드라인M" pitchFamily="18" charset="-127"/>
                </a:rPr>
                <a:t>•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Palace</a:t>
              </a:r>
              <a:r>
                <a:rPr lang="ko-KR" altLang="en-US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: </a:t>
              </a:r>
              <a:r>
                <a:rPr lang="en-US" altLang="ko-KR" sz="1600" b="1" dirty="0" err="1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Cheon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err="1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Jeong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err="1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Goong</a:t>
              </a:r>
              <a:r>
                <a:rPr lang="ko-KR" altLang="en-US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(Peace Palace)</a:t>
              </a:r>
              <a:endParaRPr lang="en-US" altLang="ko-KR" sz="1600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>
                <a:spcBef>
                  <a:spcPct val="30000"/>
                </a:spcBef>
              </a:pPr>
              <a:r>
                <a:rPr lang="en-US" altLang="ko-KR" sz="1600" b="1" dirty="0">
                  <a:solidFill>
                    <a:srgbClr val="FFC000"/>
                  </a:solidFill>
                  <a:ea typeface="HY헤드라인M" pitchFamily="18" charset="-127"/>
                </a:rPr>
                <a:t>•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Law</a:t>
              </a:r>
              <a:r>
                <a:rPr lang="ko-KR" altLang="en-US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: CIG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Constitution, 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8 text books</a:t>
              </a:r>
              <a:endParaRPr lang="ko-KR" altLang="en-US" sz="16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>
                <a:spcBef>
                  <a:spcPct val="30000"/>
                </a:spcBef>
              </a:pPr>
              <a:r>
                <a:rPr lang="en-US" altLang="ko-KR" sz="1600" b="1" dirty="0">
                  <a:solidFill>
                    <a:srgbClr val="FFC000"/>
                  </a:solidFill>
                  <a:ea typeface="HY헤드라인M" pitchFamily="18" charset="-127"/>
                </a:rPr>
                <a:t>•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Government</a:t>
              </a:r>
              <a:r>
                <a:rPr lang="ko-KR" altLang="en-US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: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UPF</a:t>
              </a:r>
              <a:r>
                <a:rPr lang="ko-KR" altLang="en-US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(Peace</a:t>
              </a:r>
              <a:r>
                <a:rPr lang="ko-KR" altLang="en-US" sz="1600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UN, TP UN)</a:t>
              </a:r>
            </a:p>
            <a:p>
              <a:pPr>
                <a:spcBef>
                  <a:spcPct val="30000"/>
                </a:spcBef>
              </a:pPr>
              <a:endParaRPr lang="en-US" altLang="ko-KR" sz="800" b="1" dirty="0" smtClean="0">
                <a:ea typeface="HY헤드라인M" pitchFamily="18" charset="-127"/>
              </a:endParaRPr>
            </a:p>
            <a:p>
              <a:pPr>
                <a:spcBef>
                  <a:spcPct val="30000"/>
                </a:spcBef>
              </a:pPr>
              <a:r>
                <a:rPr lang="en-US" altLang="ko-KR" sz="1600" b="1" dirty="0" smtClean="0">
                  <a:ea typeface="HY헤드라인M" pitchFamily="18" charset="-127"/>
                </a:rPr>
                <a:t>•</a:t>
              </a:r>
              <a:r>
                <a:rPr lang="en-US" altLang="ko-KR" sz="1600" b="1" dirty="0" smtClean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National Flag, Anthem</a:t>
              </a:r>
              <a:r>
                <a:rPr lang="ko-KR" altLang="en-US" sz="1600" b="1" dirty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: Unification Flag, </a:t>
              </a:r>
              <a:r>
                <a:rPr lang="en-US" altLang="ko-KR" sz="1600" b="1" dirty="0" smtClean="0">
                  <a:latin typeface="HY헤드라인M" pitchFamily="18" charset="-127"/>
                  <a:ea typeface="HY헤드라인M" pitchFamily="18" charset="-127"/>
                </a:rPr>
                <a:t>Holysong#3</a:t>
              </a:r>
              <a:endParaRPr lang="ko-KR" altLang="en-US" sz="1600" b="1" dirty="0">
                <a:latin typeface="HY헤드라인M" pitchFamily="18" charset="-127"/>
                <a:ea typeface="HY헤드라인M" pitchFamily="18" charset="-127"/>
              </a:endParaRPr>
            </a:p>
            <a:p>
              <a:pPr>
                <a:lnSpc>
                  <a:spcPct val="110000"/>
                </a:lnSpc>
                <a:spcBef>
                  <a:spcPct val="30000"/>
                </a:spcBef>
              </a:pPr>
              <a:r>
                <a:rPr lang="en-US" altLang="ko-KR" sz="1600" b="1" dirty="0">
                  <a:ea typeface="HY헤드라인M" pitchFamily="18" charset="-127"/>
                </a:rPr>
                <a:t>•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smtClean="0">
                  <a:latin typeface="HY헤드라인M" pitchFamily="18" charset="-127"/>
                  <a:ea typeface="HY헤드라인M" pitchFamily="18" charset="-127"/>
                </a:rPr>
                <a:t>Army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, Police</a:t>
              </a:r>
              <a:r>
                <a:rPr lang="ko-KR" altLang="en-US" sz="1600" b="1" dirty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: </a:t>
              </a:r>
              <a:r>
                <a:rPr lang="en-US" altLang="ko-KR" sz="1600" b="1" dirty="0" smtClean="0">
                  <a:latin typeface="HY헤드라인M" pitchFamily="18" charset="-127"/>
                  <a:ea typeface="HY헤드라인M" pitchFamily="18" charset="-127"/>
                </a:rPr>
                <a:t>Army/Police 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of Peace </a:t>
              </a:r>
              <a:r>
                <a:rPr lang="en-US" altLang="ko-KR" sz="1600" b="1" dirty="0" smtClean="0">
                  <a:latin typeface="HY헤드라인M" pitchFamily="18" charset="-127"/>
                  <a:ea typeface="HY헤드라인M" pitchFamily="18" charset="-127"/>
                </a:rPr>
                <a:t>Kingdom</a:t>
              </a:r>
              <a:endParaRPr lang="en-US" altLang="ko-KR" sz="1600" b="1" dirty="0">
                <a:latin typeface="HY헤드라인M" pitchFamily="18" charset="-127"/>
                <a:ea typeface="HY헤드라인M" pitchFamily="18" charset="-127"/>
              </a:endParaRPr>
            </a:p>
            <a:p>
              <a:pPr>
                <a:lnSpc>
                  <a:spcPct val="110000"/>
                </a:lnSpc>
                <a:spcBef>
                  <a:spcPct val="30000"/>
                </a:spcBef>
              </a:pPr>
              <a:r>
                <a:rPr lang="en-US" altLang="ko-KR" sz="1600" b="1" dirty="0" smtClean="0">
                  <a:ea typeface="HY헤드라인M" pitchFamily="18" charset="-127"/>
                </a:rPr>
                <a:t>•</a:t>
              </a:r>
              <a:r>
                <a:rPr lang="en-US" altLang="ko-KR" sz="1600" b="1" dirty="0" smtClean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latin typeface="HY헤드라인M" pitchFamily="18" charset="-127"/>
                  <a:ea typeface="HY헤드라인M" pitchFamily="18" charset="-127"/>
                </a:rPr>
                <a:t>ID card : CIG Citizen Card</a:t>
              </a:r>
              <a:endParaRPr lang="ko-KR" altLang="en-US" sz="1600" b="1" dirty="0">
                <a:latin typeface="HY헤드라인M" pitchFamily="18" charset="-127"/>
                <a:ea typeface="HY헤드라인M" pitchFamily="18" charset="-127"/>
              </a:endParaRPr>
            </a:p>
            <a:p>
              <a:pPr>
                <a:spcBef>
                  <a:spcPct val="30000"/>
                </a:spcBef>
              </a:pPr>
              <a:endParaRPr lang="en-US" altLang="ko-KR" sz="800" b="1" dirty="0" smtClean="0">
                <a:solidFill>
                  <a:srgbClr val="FFC000"/>
                </a:solidFill>
                <a:ea typeface="HY헤드라인M" pitchFamily="18" charset="-127"/>
              </a:endParaRPr>
            </a:p>
            <a:p>
              <a:pPr>
                <a:spcBef>
                  <a:spcPct val="30000"/>
                </a:spcBef>
              </a:pPr>
              <a:r>
                <a:rPr lang="en-US" altLang="ko-KR" sz="1600" b="1" dirty="0" smtClean="0">
                  <a:solidFill>
                    <a:srgbClr val="FFC000"/>
                  </a:solidFill>
                  <a:ea typeface="HY헤드라인M" pitchFamily="18" charset="-127"/>
                </a:rPr>
                <a:t>•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Ambassador, Embassy</a:t>
              </a:r>
              <a:r>
                <a:rPr lang="ko-KR" altLang="en-US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: </a:t>
              </a:r>
              <a:r>
                <a:rPr lang="en-US" altLang="ko-KR" sz="14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Peace </a:t>
              </a:r>
              <a:r>
                <a:rPr lang="en-US" altLang="ko-KR" sz="14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Ambassador/ </a:t>
              </a:r>
              <a:r>
                <a:rPr lang="en-US" altLang="ko-KR" sz="14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Embassy</a:t>
              </a:r>
              <a:r>
                <a:rPr lang="ko-KR" altLang="en-US" sz="14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</a:p>
            <a:p>
              <a:pPr>
                <a:spcBef>
                  <a:spcPct val="30000"/>
                </a:spcBef>
              </a:pPr>
              <a:r>
                <a:rPr lang="en-US" altLang="ko-KR" sz="1600" b="1" dirty="0">
                  <a:solidFill>
                    <a:srgbClr val="FFC000"/>
                  </a:solidFill>
                  <a:ea typeface="HY헤드라인M" pitchFamily="18" charset="-127"/>
                </a:rPr>
                <a:t>•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Civilization</a:t>
              </a:r>
              <a:r>
                <a:rPr lang="ko-KR" altLang="en-US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: Cosmic Peace</a:t>
              </a:r>
              <a:r>
                <a:rPr lang="ko-KR" altLang="en-US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Divine Civilization</a:t>
              </a:r>
              <a:endParaRPr lang="ko-KR" altLang="en-US" sz="16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>
                <a:spcBef>
                  <a:spcPct val="30000"/>
                </a:spcBef>
              </a:pPr>
              <a:r>
                <a:rPr lang="en-US" altLang="ko-KR" sz="1600" b="1" dirty="0">
                  <a:solidFill>
                    <a:srgbClr val="FFC000"/>
                  </a:solidFill>
                  <a:ea typeface="HY헤드라인M" pitchFamily="18" charset="-127"/>
                </a:rPr>
                <a:t>•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All things</a:t>
              </a:r>
              <a:r>
                <a:rPr lang="ko-KR" altLang="en-US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: Light,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Soil, 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Plant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, </a:t>
              </a:r>
              <a:r>
                <a:rPr lang="en-US" altLang="ko-KR" sz="1600" b="1" dirty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Animal </a:t>
              </a:r>
              <a:r>
                <a:rPr lang="en-US" altLang="ko-KR" sz="1600" b="1" dirty="0" smtClean="0">
                  <a:solidFill>
                    <a:srgbClr val="FFC0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endParaRPr lang="en-US" altLang="ko-KR" sz="16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164797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타원 33"/>
          <p:cNvSpPr/>
          <p:nvPr/>
        </p:nvSpPr>
        <p:spPr bwMode="auto">
          <a:xfrm>
            <a:off x="1289714" y="1131624"/>
            <a:ext cx="5786478" cy="4786346"/>
          </a:xfrm>
          <a:prstGeom prst="ellipse">
            <a:avLst/>
          </a:prstGeom>
          <a:noFill/>
          <a:ln w="28575" cap="flat" cmpd="sng" algn="ctr">
            <a:solidFill>
              <a:schemeClr val="accent4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 sz="1800" smtClean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Rectangle 62"/>
          <p:cNvSpPr>
            <a:spLocks noChangeArrowheads="1"/>
          </p:cNvSpPr>
          <p:nvPr/>
        </p:nvSpPr>
        <p:spPr bwMode="auto">
          <a:xfrm>
            <a:off x="4980543" y="755993"/>
            <a:ext cx="32638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God</a:t>
            </a:r>
            <a:r>
              <a:rPr lang="en-US" altLang="ko-KR" sz="1600" b="1" dirty="0" smtClean="0">
                <a:solidFill>
                  <a:srgbClr val="FFFF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lang="en-US" altLang="ko-KR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s Ideal of creation</a:t>
            </a:r>
            <a:r>
              <a:rPr lang="ko-KR" altLang="en-US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6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should be realized : Not realized yet. ( Many atheists/agnostics )</a:t>
            </a:r>
          </a:p>
        </p:txBody>
      </p:sp>
      <p:grpSp>
        <p:nvGrpSpPr>
          <p:cNvPr id="2" name="그룹 44"/>
          <p:cNvGrpSpPr/>
          <p:nvPr/>
        </p:nvGrpSpPr>
        <p:grpSpPr>
          <a:xfrm>
            <a:off x="3364614" y="759531"/>
            <a:ext cx="1643074" cy="1103311"/>
            <a:chOff x="3860818" y="539739"/>
            <a:chExt cx="1643074" cy="1103311"/>
          </a:xfrm>
        </p:grpSpPr>
        <p:sp>
          <p:nvSpPr>
            <p:cNvPr id="28" name="Oval 17"/>
            <p:cNvSpPr>
              <a:spLocks noChangeArrowheads="1"/>
            </p:cNvSpPr>
            <p:nvPr/>
          </p:nvSpPr>
          <p:spPr bwMode="auto">
            <a:xfrm>
              <a:off x="3860818" y="539739"/>
              <a:ext cx="1643074" cy="1103311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5C25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ko-KR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3860818" y="544184"/>
              <a:ext cx="164307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I.</a:t>
              </a:r>
            </a:p>
            <a:p>
              <a:pPr algn="ctr"/>
              <a:r>
                <a:rPr kumimoji="0" lang="en-US" altLang="ko-KR" sz="1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From the </a:t>
              </a:r>
              <a:r>
                <a:rPr lang="en-US" altLang="ko-KR" sz="1400" b="1" dirty="0" smtClean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view </a:t>
              </a:r>
              <a:r>
                <a: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of</a:t>
              </a:r>
            </a:p>
            <a:p>
              <a:pPr algn="ctr"/>
              <a:r>
                <a:rPr lang="en-US" altLang="ko-KR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rPr>
                <a:t>God</a:t>
              </a:r>
              <a:endParaRPr lang="en-US" altLang="ko-KR" sz="1400" b="1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3" name="그룹 53"/>
          <p:cNvGrpSpPr/>
          <p:nvPr/>
        </p:nvGrpSpPr>
        <p:grpSpPr>
          <a:xfrm>
            <a:off x="5527388" y="1844824"/>
            <a:ext cx="3694638" cy="1882977"/>
            <a:chOff x="6201426" y="1734102"/>
            <a:chExt cx="3694638" cy="1882977"/>
          </a:xfrm>
        </p:grpSpPr>
        <p:sp>
          <p:nvSpPr>
            <p:cNvPr id="31" name="Rectangle 62"/>
            <p:cNvSpPr>
              <a:spLocks noChangeArrowheads="1"/>
            </p:cNvSpPr>
            <p:nvPr/>
          </p:nvSpPr>
          <p:spPr bwMode="auto">
            <a:xfrm>
              <a:off x="6614190" y="2786082"/>
              <a:ext cx="328187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The spirit and physical worlds should be unified/harmonized : Not realized yet</a:t>
              </a:r>
            </a:p>
          </p:txBody>
        </p:sp>
        <p:grpSp>
          <p:nvGrpSpPr>
            <p:cNvPr id="4" name="그룹 43"/>
            <p:cNvGrpSpPr/>
            <p:nvPr/>
          </p:nvGrpSpPr>
          <p:grpSpPr>
            <a:xfrm>
              <a:off x="6201426" y="1734102"/>
              <a:ext cx="1928826" cy="1155135"/>
              <a:chOff x="6174130" y="1734102"/>
              <a:chExt cx="1928826" cy="1155135"/>
            </a:xfrm>
          </p:grpSpPr>
          <p:sp>
            <p:nvSpPr>
              <p:cNvPr id="26" name="Oval 17"/>
              <p:cNvSpPr>
                <a:spLocks noChangeArrowheads="1"/>
              </p:cNvSpPr>
              <p:nvPr/>
            </p:nvSpPr>
            <p:spPr bwMode="auto">
              <a:xfrm>
                <a:off x="6286512" y="1785926"/>
                <a:ext cx="1643074" cy="110331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5C25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ko-KR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36" name="직사각형 35"/>
              <p:cNvSpPr/>
              <p:nvPr/>
            </p:nvSpPr>
            <p:spPr>
              <a:xfrm>
                <a:off x="6174130" y="1734102"/>
                <a:ext cx="1928826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VII.</a:t>
                </a:r>
              </a:p>
              <a:p>
                <a:pPr algn="ctr"/>
                <a:r>
                  <a:rPr kumimoji="0" lang="en-US" altLang="ko-KR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From the </a:t>
                </a:r>
                <a:r>
                  <a:rPr lang="en-US" altLang="ko-KR" sz="14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view </a:t>
                </a:r>
                <a:r>
                  <a:rPr lang="en-US" altLang="ko-KR" sz="1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of</a:t>
                </a:r>
              </a:p>
              <a:p>
                <a:pPr algn="ctr"/>
                <a:r>
                  <a:rPr lang="en-US" altLang="ko-KR" sz="18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Cosmic Family</a:t>
                </a:r>
                <a:endParaRPr lang="en-US" altLang="ko-KR" sz="12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</p:grpSp>
      <p:grpSp>
        <p:nvGrpSpPr>
          <p:cNvPr id="5" name="그룹 51"/>
          <p:cNvGrpSpPr/>
          <p:nvPr/>
        </p:nvGrpSpPr>
        <p:grpSpPr>
          <a:xfrm>
            <a:off x="981225" y="5027426"/>
            <a:ext cx="3090499" cy="1667608"/>
            <a:chOff x="2683863" y="5254647"/>
            <a:chExt cx="3090499" cy="1667608"/>
          </a:xfrm>
        </p:grpSpPr>
        <p:sp>
          <p:nvSpPr>
            <p:cNvPr id="32" name="Rectangle 62"/>
            <p:cNvSpPr>
              <a:spLocks noChangeArrowheads="1"/>
            </p:cNvSpPr>
            <p:nvPr/>
          </p:nvSpPr>
          <p:spPr bwMode="auto">
            <a:xfrm>
              <a:off x="2683863" y="6337480"/>
              <a:ext cx="3090499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A world of True </a:t>
              </a:r>
              <a:r>
                <a:rPr lang="en-US" altLang="ko-KR" sz="1600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L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ove should be realized : Not realized yet</a:t>
              </a:r>
            </a:p>
          </p:txBody>
        </p:sp>
        <p:grpSp>
          <p:nvGrpSpPr>
            <p:cNvPr id="6" name="그룹 47"/>
            <p:cNvGrpSpPr/>
            <p:nvPr/>
          </p:nvGrpSpPr>
          <p:grpSpPr>
            <a:xfrm>
              <a:off x="3898564" y="5254647"/>
              <a:ext cx="1714496" cy="1103311"/>
              <a:chOff x="3898564" y="5254647"/>
              <a:chExt cx="1714496" cy="1103311"/>
            </a:xfrm>
          </p:grpSpPr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3929058" y="5254647"/>
                <a:ext cx="1643074" cy="110331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5C25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ko-KR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38" name="직사각형 37"/>
              <p:cNvSpPr/>
              <p:nvPr/>
            </p:nvSpPr>
            <p:spPr>
              <a:xfrm>
                <a:off x="3898564" y="5272740"/>
                <a:ext cx="171449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IV.</a:t>
                </a:r>
              </a:p>
              <a:p>
                <a:pPr algn="ctr"/>
                <a:r>
                  <a:rPr kumimoji="0" lang="en-US" altLang="ko-KR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From the </a:t>
                </a:r>
                <a:r>
                  <a:rPr lang="en-US" altLang="ko-KR" sz="14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view </a:t>
                </a:r>
                <a:r>
                  <a:rPr lang="en-US" altLang="ko-KR" sz="1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of</a:t>
                </a:r>
              </a:p>
              <a:p>
                <a:pPr algn="ctr"/>
                <a:r>
                  <a:rPr lang="en-US" altLang="ko-KR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True Love</a:t>
                </a:r>
                <a:endPara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</p:grpSp>
      <p:sp>
        <p:nvSpPr>
          <p:cNvPr id="356379" name="Oval 27"/>
          <p:cNvSpPr>
            <a:spLocks noChangeArrowheads="1"/>
          </p:cNvSpPr>
          <p:nvPr/>
        </p:nvSpPr>
        <p:spPr bwMode="auto">
          <a:xfrm>
            <a:off x="3094991" y="2502594"/>
            <a:ext cx="2286537" cy="2071702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en-US" altLang="ko-KR" sz="2800" b="1" dirty="0" smtClean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9" name="그룹 50"/>
          <p:cNvGrpSpPr/>
          <p:nvPr/>
        </p:nvGrpSpPr>
        <p:grpSpPr>
          <a:xfrm>
            <a:off x="189676" y="3717096"/>
            <a:ext cx="2500362" cy="1889296"/>
            <a:chOff x="738398" y="4000504"/>
            <a:chExt cx="2500362" cy="1889296"/>
          </a:xfrm>
        </p:grpSpPr>
        <p:grpSp>
          <p:nvGrpSpPr>
            <p:cNvPr id="10" name="그룹 46"/>
            <p:cNvGrpSpPr/>
            <p:nvPr/>
          </p:nvGrpSpPr>
          <p:grpSpPr>
            <a:xfrm>
              <a:off x="1452826" y="4000504"/>
              <a:ext cx="1785934" cy="1103311"/>
              <a:chOff x="1411882" y="4000504"/>
              <a:chExt cx="1785934" cy="1103311"/>
            </a:xfrm>
          </p:grpSpPr>
          <p:sp>
            <p:nvSpPr>
              <p:cNvPr id="25" name="Oval 17"/>
              <p:cNvSpPr>
                <a:spLocks noChangeArrowheads="1"/>
              </p:cNvSpPr>
              <p:nvPr/>
            </p:nvSpPr>
            <p:spPr bwMode="auto">
              <a:xfrm>
                <a:off x="1500166" y="4000504"/>
                <a:ext cx="1643074" cy="110331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5C25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ko-KR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39" name="직사각형 38"/>
              <p:cNvSpPr/>
              <p:nvPr/>
            </p:nvSpPr>
            <p:spPr>
              <a:xfrm>
                <a:off x="1411882" y="4044646"/>
                <a:ext cx="178593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III.</a:t>
                </a:r>
              </a:p>
              <a:p>
                <a:pPr algn="ctr"/>
                <a:r>
                  <a:rPr kumimoji="0" lang="en-US" altLang="ko-KR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From the </a:t>
                </a:r>
                <a:r>
                  <a:rPr lang="en-US" altLang="ko-KR" sz="14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view </a:t>
                </a:r>
                <a:r>
                  <a:rPr lang="en-US" altLang="ko-KR" sz="1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of</a:t>
                </a:r>
              </a:p>
              <a:p>
                <a:pPr algn="ctr"/>
                <a:r>
                  <a:rPr lang="en-US" altLang="ko-KR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CIG</a:t>
                </a:r>
                <a:endPara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42" name="Rectangle 62"/>
            <p:cNvSpPr>
              <a:spLocks noChangeArrowheads="1"/>
            </p:cNvSpPr>
            <p:nvPr/>
          </p:nvSpPr>
          <p:spPr bwMode="auto">
            <a:xfrm>
              <a:off x="738398" y="5058803"/>
              <a:ext cx="228604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Kingdom of God should be realized :</a:t>
              </a:r>
            </a:p>
            <a:p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Not realized yet</a:t>
              </a:r>
            </a:p>
          </p:txBody>
        </p:sp>
      </p:grpSp>
      <p:grpSp>
        <p:nvGrpSpPr>
          <p:cNvPr id="11" name="그룹 52"/>
          <p:cNvGrpSpPr/>
          <p:nvPr/>
        </p:nvGrpSpPr>
        <p:grpSpPr>
          <a:xfrm>
            <a:off x="5858390" y="3713842"/>
            <a:ext cx="3178106" cy="1842299"/>
            <a:chOff x="6313808" y="4000504"/>
            <a:chExt cx="3178106" cy="1842299"/>
          </a:xfrm>
        </p:grpSpPr>
        <p:grpSp>
          <p:nvGrpSpPr>
            <p:cNvPr id="12" name="그룹 48"/>
            <p:cNvGrpSpPr/>
            <p:nvPr/>
          </p:nvGrpSpPr>
          <p:grpSpPr>
            <a:xfrm>
              <a:off x="6313808" y="4000504"/>
              <a:ext cx="1687216" cy="1103311"/>
              <a:chOff x="6313808" y="4000504"/>
              <a:chExt cx="1687216" cy="1103311"/>
            </a:xfrm>
          </p:grpSpPr>
          <p:sp>
            <p:nvSpPr>
              <p:cNvPr id="22" name="Oval 17"/>
              <p:cNvSpPr>
                <a:spLocks noChangeArrowheads="1"/>
              </p:cNvSpPr>
              <p:nvPr/>
            </p:nvSpPr>
            <p:spPr bwMode="auto">
              <a:xfrm>
                <a:off x="6357950" y="4000504"/>
                <a:ext cx="1643074" cy="110331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5C25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ko-KR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6313808" y="4042763"/>
                <a:ext cx="168721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VI.</a:t>
                </a:r>
              </a:p>
              <a:p>
                <a:pPr algn="ctr"/>
                <a:r>
                  <a:rPr kumimoji="0" lang="en-US" altLang="ko-KR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From the </a:t>
                </a:r>
                <a:r>
                  <a:rPr lang="en-US" altLang="ko-KR" sz="14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view </a:t>
                </a:r>
                <a:r>
                  <a:rPr lang="en-US" altLang="ko-KR" sz="1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of</a:t>
                </a:r>
              </a:p>
              <a:p>
                <a:pPr algn="ctr"/>
                <a:r>
                  <a:rPr lang="en-US" altLang="ko-KR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3GBs</a:t>
                </a:r>
                <a:endPara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43" name="Rectangle 62"/>
            <p:cNvSpPr>
              <a:spLocks noChangeArrowheads="1"/>
            </p:cNvSpPr>
            <p:nvPr/>
          </p:nvSpPr>
          <p:spPr bwMode="auto">
            <a:xfrm>
              <a:off x="6997284" y="5011806"/>
              <a:ext cx="249463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Every being should live according to 3GBs : </a:t>
              </a:r>
            </a:p>
            <a:p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Not realized yet</a:t>
              </a:r>
            </a:p>
          </p:txBody>
        </p:sp>
      </p:grpSp>
      <p:grpSp>
        <p:nvGrpSpPr>
          <p:cNvPr id="13" name="그룹 66"/>
          <p:cNvGrpSpPr/>
          <p:nvPr/>
        </p:nvGrpSpPr>
        <p:grpSpPr>
          <a:xfrm>
            <a:off x="4503886" y="5041074"/>
            <a:ext cx="3888433" cy="1700294"/>
            <a:chOff x="4758986" y="4857736"/>
            <a:chExt cx="3888433" cy="1700294"/>
          </a:xfrm>
        </p:grpSpPr>
        <p:grpSp>
          <p:nvGrpSpPr>
            <p:cNvPr id="14" name="그룹 60"/>
            <p:cNvGrpSpPr/>
            <p:nvPr/>
          </p:nvGrpSpPr>
          <p:grpSpPr>
            <a:xfrm>
              <a:off x="4758986" y="4857736"/>
              <a:ext cx="1714512" cy="1103311"/>
              <a:chOff x="3901762" y="539739"/>
              <a:chExt cx="1714512" cy="1103311"/>
            </a:xfrm>
          </p:grpSpPr>
          <p:sp>
            <p:nvSpPr>
              <p:cNvPr id="62" name="Oval 17"/>
              <p:cNvSpPr>
                <a:spLocks noChangeArrowheads="1"/>
              </p:cNvSpPr>
              <p:nvPr/>
            </p:nvSpPr>
            <p:spPr bwMode="auto">
              <a:xfrm>
                <a:off x="3929058" y="539739"/>
                <a:ext cx="1643074" cy="110331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5C25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ko-KR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3901762" y="544184"/>
                <a:ext cx="171451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V.</a:t>
                </a:r>
              </a:p>
              <a:p>
                <a:pPr algn="ctr"/>
                <a:r>
                  <a:rPr kumimoji="0" lang="en-US" altLang="ko-KR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From the </a:t>
                </a:r>
                <a:r>
                  <a:rPr lang="en-US" altLang="ko-KR" sz="14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view </a:t>
                </a:r>
                <a:r>
                  <a:rPr lang="en-US" altLang="ko-KR" sz="1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of</a:t>
                </a:r>
              </a:p>
              <a:p>
                <a:pPr algn="ctr"/>
                <a:r>
                  <a:rPr lang="en-US" altLang="ko-KR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God</a:t>
                </a:r>
                <a:r>
                  <a:rPr lang="en-US" altLang="ko-KR" b="1" dirty="0">
                    <a:solidFill>
                      <a:srgbClr val="FFFFFF"/>
                    </a:solidFill>
                    <a:latin typeface="Arial Unicode MS" pitchFamily="50" charset="-127"/>
                    <a:ea typeface="Arial Unicode MS" pitchFamily="50" charset="-127"/>
                    <a:cs typeface="Arial Unicode MS" pitchFamily="50" charset="-127"/>
                  </a:rPr>
                  <a:t>’</a:t>
                </a:r>
                <a:r>
                  <a:rPr lang="en-US" altLang="ko-KR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s Word</a:t>
                </a:r>
                <a:endPara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66" name="Rectangle 62"/>
            <p:cNvSpPr>
              <a:spLocks noChangeArrowheads="1"/>
            </p:cNvSpPr>
            <p:nvPr/>
          </p:nvSpPr>
          <p:spPr bwMode="auto">
            <a:xfrm>
              <a:off x="4903003" y="5973255"/>
              <a:ext cx="374441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God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’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s</a:t>
              </a:r>
              <a:r>
                <a:rPr lang="ko-KR" altLang="en-US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Words</a:t>
              </a:r>
              <a:r>
                <a:rPr lang="ko-KR" altLang="en-US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should be substantialized : Not realized yet</a:t>
              </a:r>
              <a:endParaRPr lang="en-US" altLang="ko-KR" sz="16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45" name="오른쪽 화살표 44"/>
          <p:cNvSpPr/>
          <p:nvPr/>
        </p:nvSpPr>
        <p:spPr>
          <a:xfrm rot="5400000">
            <a:off x="3905047" y="2070465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grpSp>
        <p:nvGrpSpPr>
          <p:cNvPr id="7" name="그룹 49"/>
          <p:cNvGrpSpPr/>
          <p:nvPr/>
        </p:nvGrpSpPr>
        <p:grpSpPr>
          <a:xfrm>
            <a:off x="129766" y="1885615"/>
            <a:ext cx="3039164" cy="1831153"/>
            <a:chOff x="438382" y="1928802"/>
            <a:chExt cx="3039164" cy="1831153"/>
          </a:xfrm>
        </p:grpSpPr>
        <p:sp>
          <p:nvSpPr>
            <p:cNvPr id="30" name="Rectangle 62"/>
            <p:cNvSpPr>
              <a:spLocks noChangeArrowheads="1"/>
            </p:cNvSpPr>
            <p:nvPr/>
          </p:nvSpPr>
          <p:spPr bwMode="auto">
            <a:xfrm>
              <a:off x="438382" y="2928958"/>
              <a:ext cx="303916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rPr>
                <a:t>True Parent should be recognized as OS to humankind : Not realized yet</a:t>
              </a:r>
            </a:p>
          </p:txBody>
        </p:sp>
        <p:grpSp>
          <p:nvGrpSpPr>
            <p:cNvPr id="8" name="그룹 45"/>
            <p:cNvGrpSpPr/>
            <p:nvPr/>
          </p:nvGrpSpPr>
          <p:grpSpPr>
            <a:xfrm>
              <a:off x="1428728" y="1928802"/>
              <a:ext cx="1772302" cy="1103311"/>
              <a:chOff x="1428728" y="1928802"/>
              <a:chExt cx="1772302" cy="1103311"/>
            </a:xfrm>
          </p:grpSpPr>
          <p:sp>
            <p:nvSpPr>
              <p:cNvPr id="27" name="Oval 17"/>
              <p:cNvSpPr>
                <a:spLocks noChangeArrowheads="1"/>
              </p:cNvSpPr>
              <p:nvPr/>
            </p:nvSpPr>
            <p:spPr bwMode="auto">
              <a:xfrm>
                <a:off x="1500166" y="1928802"/>
                <a:ext cx="1643074" cy="110331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5C2500"/>
                  </a:gs>
                </a:gsLst>
                <a:path path="rect">
                  <a:fillToRect r="100000" b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altLang="ko-KR" b="1" dirty="0">
                  <a:solidFill>
                    <a:srgbClr val="FFFF00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  <p:sp>
            <p:nvSpPr>
              <p:cNvPr id="40" name="직사각형 39"/>
              <p:cNvSpPr/>
              <p:nvPr/>
            </p:nvSpPr>
            <p:spPr>
              <a:xfrm>
                <a:off x="1428728" y="1942450"/>
                <a:ext cx="177230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II.</a:t>
                </a:r>
              </a:p>
              <a:p>
                <a:pPr algn="ctr"/>
                <a:r>
                  <a:rPr kumimoji="0" lang="en-US" altLang="ko-KR" sz="1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From the </a:t>
                </a:r>
                <a:r>
                  <a:rPr lang="en-US" altLang="ko-KR" sz="1400" b="1" dirty="0" smtClean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view </a:t>
                </a:r>
                <a:r>
                  <a:rPr lang="en-US" altLang="ko-KR" sz="1400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of</a:t>
                </a:r>
              </a:p>
              <a:p>
                <a:pPr algn="ctr"/>
                <a:r>
                  <a:rPr lang="en-US" altLang="ko-KR" b="1" dirty="0">
                    <a:solidFill>
                      <a:srgbClr val="FFFFFF"/>
                    </a:solidFill>
                    <a:latin typeface="HY헤드라인M" pitchFamily="18" charset="-127"/>
                    <a:ea typeface="HY헤드라인M" pitchFamily="18" charset="-127"/>
                  </a:rPr>
                  <a:t>True Parent</a:t>
                </a:r>
                <a:endParaRPr lang="en-US" altLang="ko-KR" sz="1400" b="1" dirty="0">
                  <a:solidFill>
                    <a:srgbClr val="FFFFFF"/>
                  </a:solidFill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</p:grpSp>
      <p:sp>
        <p:nvSpPr>
          <p:cNvPr id="46" name="오른쪽 화살표 45"/>
          <p:cNvSpPr/>
          <p:nvPr/>
        </p:nvSpPr>
        <p:spPr>
          <a:xfrm rot="1993229">
            <a:off x="2734916" y="2700994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47" name="오른쪽 화살표 46"/>
          <p:cNvSpPr/>
          <p:nvPr/>
        </p:nvSpPr>
        <p:spPr>
          <a:xfrm rot="20857024">
            <a:off x="2549985" y="3775583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48" name="오른쪽 화살표 47"/>
          <p:cNvSpPr/>
          <p:nvPr/>
        </p:nvSpPr>
        <p:spPr>
          <a:xfrm rot="17962409">
            <a:off x="3291304" y="4648292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49" name="오른쪽 화살표 48"/>
          <p:cNvSpPr/>
          <p:nvPr/>
        </p:nvSpPr>
        <p:spPr>
          <a:xfrm rot="14489022">
            <a:off x="4536337" y="4670474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0" name="오른쪽 화살표 49"/>
          <p:cNvSpPr/>
          <p:nvPr/>
        </p:nvSpPr>
        <p:spPr>
          <a:xfrm rot="8359769">
            <a:off x="5233442" y="2836970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51" name="오른쪽 화살표 50"/>
          <p:cNvSpPr/>
          <p:nvPr/>
        </p:nvSpPr>
        <p:spPr>
          <a:xfrm rot="11361350">
            <a:off x="5348503" y="3803416"/>
            <a:ext cx="597566" cy="2642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349752" y="2708920"/>
            <a:ext cx="17983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altLang="ko-K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Our Self</a:t>
            </a:r>
          </a:p>
          <a:p>
            <a:pPr algn="ctr"/>
            <a:r>
              <a:rPr kumimoji="0" lang="en-US" altLang="ko-K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Our Family</a:t>
            </a:r>
          </a:p>
          <a:p>
            <a:pPr algn="ctr"/>
            <a:r>
              <a:rPr kumimoji="0" lang="en-US" altLang="ko-K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Our Society</a:t>
            </a:r>
          </a:p>
          <a:p>
            <a:pPr algn="ctr"/>
            <a:r>
              <a:rPr kumimoji="0" lang="en-US" altLang="ko-K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Our World</a:t>
            </a:r>
          </a:p>
          <a:p>
            <a:pPr algn="ctr"/>
            <a:r>
              <a:rPr kumimoji="0" lang="en-US" altLang="ko-K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Spirit World</a:t>
            </a:r>
            <a:endParaRPr kumimoji="0" lang="en-US" altLang="ko-KR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53" name="Picture 5" descr="녹색 대리석"/>
          <p:cNvPicPr>
            <a:picLocks noChangeAspect="1" noChangeArrowheads="1"/>
          </p:cNvPicPr>
          <p:nvPr/>
        </p:nvPicPr>
        <p:blipFill>
          <a:blip r:embed="rId2" cstate="print"/>
          <a:srcRect l="11304"/>
          <a:stretch>
            <a:fillRect/>
          </a:stretch>
        </p:blipFill>
        <p:spPr bwMode="auto">
          <a:xfrm>
            <a:off x="107504" y="53300"/>
            <a:ext cx="1827043" cy="157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9" name="직사각형 18"/>
          <p:cNvSpPr/>
          <p:nvPr/>
        </p:nvSpPr>
        <p:spPr>
          <a:xfrm>
            <a:off x="3951224" y="1772816"/>
            <a:ext cx="5052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?</a:t>
            </a:r>
            <a:endParaRPr lang="ko-KR" alt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2699792" y="2465600"/>
            <a:ext cx="5052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?</a:t>
            </a:r>
            <a:endParaRPr lang="ko-KR" alt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2555776" y="3574757"/>
            <a:ext cx="5052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?</a:t>
            </a:r>
            <a:endParaRPr lang="ko-KR" alt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3305709" y="4438853"/>
            <a:ext cx="5052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?</a:t>
            </a:r>
            <a:endParaRPr lang="ko-KR" alt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4572000" y="4437112"/>
            <a:ext cx="5052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?</a:t>
            </a:r>
            <a:endParaRPr lang="ko-KR" alt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5434885" y="3574757"/>
            <a:ext cx="5052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?</a:t>
            </a:r>
            <a:endParaRPr lang="ko-KR" alt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5292080" y="2638653"/>
            <a:ext cx="5052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?</a:t>
            </a:r>
            <a:endParaRPr lang="ko-KR" alt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44452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 bwMode="auto">
          <a:xfrm>
            <a:off x="214282" y="3948433"/>
            <a:ext cx="8786874" cy="2823999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 sz="1800" smtClean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5720" y="908720"/>
            <a:ext cx="871543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0"/>
              </a:spcBef>
              <a:spcAft>
                <a:spcPts val="0"/>
              </a:spcAft>
              <a:buFont typeface="Wingdings"/>
              <a:buChar char="n"/>
            </a:pPr>
            <a:r>
              <a:rPr kumimoji="0" lang="en-US" altLang="ko-KR" sz="2400" b="1" dirty="0" smtClean="0">
                <a:solidFill>
                  <a:schemeClr val="tx2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According </a:t>
            </a:r>
            <a:r>
              <a:rPr kumimoji="0" lang="en-US" altLang="ko-KR" sz="2400" b="1" dirty="0">
                <a:solidFill>
                  <a:schemeClr val="tx2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to the </a:t>
            </a:r>
            <a:r>
              <a:rPr kumimoji="0" lang="en-US" altLang="ko-KR" sz="2400" b="1" dirty="0" smtClean="0">
                <a:solidFill>
                  <a:schemeClr val="tx2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Exposition of Divine </a:t>
            </a:r>
            <a:r>
              <a:rPr kumimoji="0" lang="en-US" altLang="ko-KR" sz="2400" b="1" dirty="0">
                <a:solidFill>
                  <a:schemeClr val="tx2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Principle, </a:t>
            </a:r>
            <a:endParaRPr kumimoji="0" lang="en-US" altLang="ko-KR" sz="2400" b="1" dirty="0" smtClean="0">
              <a:solidFill>
                <a:schemeClr val="tx2">
                  <a:lumMod val="50000"/>
                </a:schemeClr>
              </a:solidFill>
              <a:latin typeface="HY헤드라인M" pitchFamily="18" charset="-127"/>
              <a:ea typeface="HY헤드라인M" pitchFamily="18" charset="-127"/>
              <a:sym typeface="Wingdings"/>
            </a:endParaRP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the LSA </a:t>
            </a:r>
            <a:r>
              <a:rPr kumimoji="0" lang="en-US" altLang="ko-KR" sz="18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will come on earth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 </a:t>
            </a:r>
            <a:r>
              <a:rPr kumimoji="0" lang="en-US" altLang="ko-KR" sz="1800" b="1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- to </a:t>
            </a:r>
            <a:r>
              <a:rPr kumimoji="0" lang="en-US" altLang="ko-KR" sz="1800" b="1" dirty="0">
                <a:latin typeface="HY헤드라인M" pitchFamily="18" charset="-127"/>
                <a:ea typeface="HY헤드라인M" pitchFamily="18" charset="-127"/>
                <a:sym typeface="Wingdings"/>
              </a:rPr>
              <a:t>complete </a:t>
            </a:r>
            <a:r>
              <a:rPr kumimoji="0" lang="en-US" altLang="ko-KR" sz="18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the providence of restoration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>
                <a:latin typeface="HY헤드라인M" pitchFamily="18" charset="-127"/>
                <a:ea typeface="HY헤드라인M" pitchFamily="18" charset="-127"/>
                <a:sym typeface="Wingdings"/>
              </a:rPr>
              <a:t> </a:t>
            </a:r>
            <a:r>
              <a:rPr kumimoji="0" lang="en-US" altLang="ko-KR" sz="1800" b="1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- </a:t>
            </a:r>
            <a:r>
              <a:rPr kumimoji="0" lang="en-US" altLang="ko-KR" sz="1800" b="1" dirty="0">
                <a:latin typeface="HY헤드라인M" pitchFamily="18" charset="-127"/>
                <a:ea typeface="HY헤드라인M" pitchFamily="18" charset="-127"/>
                <a:sym typeface="Wingdings"/>
              </a:rPr>
              <a:t>to surely complete </a:t>
            </a:r>
            <a:r>
              <a:rPr kumimoji="0" lang="en-US" altLang="ko-KR" sz="18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the providence fulfilling </a:t>
            </a:r>
            <a:r>
              <a:rPr kumimoji="0" lang="en-US" altLang="ko-KR" sz="18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God</a:t>
            </a:r>
            <a:r>
              <a:rPr kumimoji="0" lang="en-US" altLang="ko-KR" sz="1800" b="1" dirty="0" smtClean="0">
                <a:solidFill>
                  <a:srgbClr val="FFFF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Wingdings"/>
              </a:rPr>
              <a:t>’</a:t>
            </a:r>
            <a:r>
              <a:rPr kumimoji="0" lang="en-US" altLang="ko-KR" sz="18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s </a:t>
            </a:r>
            <a:r>
              <a:rPr kumimoji="0" lang="en-US" altLang="ko-KR" sz="18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purpose of creation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 - </a:t>
            </a:r>
            <a:r>
              <a:rPr kumimoji="0" lang="en-US" altLang="ko-KR" sz="1800" b="1" dirty="0">
                <a:latin typeface="HY헤드라인M" pitchFamily="18" charset="-127"/>
                <a:ea typeface="HY헤드라인M" pitchFamily="18" charset="-127"/>
                <a:sym typeface="Wingdings"/>
              </a:rPr>
              <a:t>to engraft humankind physically and spiritually as God</a:t>
            </a:r>
            <a:r>
              <a:rPr kumimoji="0" lang="en-US" altLang="ko-KR" sz="1800" b="1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Wingdings"/>
              </a:rPr>
              <a:t>’</a:t>
            </a:r>
            <a:r>
              <a:rPr kumimoji="0" lang="en-US" altLang="ko-KR" sz="1800" b="1" dirty="0">
                <a:latin typeface="HY헤드라인M" pitchFamily="18" charset="-127"/>
                <a:ea typeface="HY헤드라인M" pitchFamily="18" charset="-127"/>
                <a:sym typeface="Wingdings"/>
              </a:rPr>
              <a:t>s children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 smtClean="0">
                <a:latin typeface="HY헤드라인M" pitchFamily="18" charset="-127"/>
                <a:ea typeface="HY헤드라인M" pitchFamily="18" charset="-127"/>
                <a:sym typeface="Wingdings"/>
              </a:rPr>
              <a:t> - </a:t>
            </a:r>
            <a:r>
              <a:rPr kumimoji="0" lang="en-US" altLang="ko-KR" sz="1800" b="1" dirty="0">
                <a:latin typeface="HY헤드라인M" pitchFamily="18" charset="-127"/>
                <a:ea typeface="HY헤드라인M" pitchFamily="18" charset="-127"/>
                <a:sym typeface="Wingdings"/>
              </a:rPr>
              <a:t>to realize </a:t>
            </a:r>
            <a:r>
              <a:rPr kumimoji="0" lang="en-US" altLang="ko-KR" sz="18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God</a:t>
            </a:r>
            <a:r>
              <a:rPr kumimoji="0" lang="en-US" altLang="ko-KR" sz="1800" b="1" dirty="0">
                <a:solidFill>
                  <a:srgbClr val="FFFF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  <a:sym typeface="Wingdings"/>
              </a:rPr>
              <a:t>’</a:t>
            </a:r>
            <a:r>
              <a:rPr kumimoji="0" lang="en-US" altLang="ko-KR" sz="18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s will absolutely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>
                <a:latin typeface="HY헤드라인M" pitchFamily="18" charset="-127"/>
                <a:ea typeface="HY헤드라인M" pitchFamily="18" charset="-127"/>
                <a:sym typeface="Wingdings"/>
              </a:rPr>
              <a:t> - to restore </a:t>
            </a:r>
            <a:r>
              <a:rPr kumimoji="0" lang="en-US" altLang="ko-KR" sz="18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the </a:t>
            </a:r>
            <a:r>
              <a:rPr kumimoji="0" lang="en-US" altLang="ko-KR" sz="1800" b="1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world realizing the 3GBs physically </a:t>
            </a:r>
            <a:r>
              <a:rPr kumimoji="0" lang="en-US" altLang="ko-KR" sz="18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and spiritually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>
                <a:latin typeface="HY헤드라인M" pitchFamily="18" charset="-127"/>
                <a:ea typeface="HY헤드라인M" pitchFamily="18" charset="-127"/>
                <a:sym typeface="Wingdings"/>
              </a:rPr>
              <a:t> - to definitely establish </a:t>
            </a:r>
            <a:r>
              <a:rPr kumimoji="0" lang="en-US" altLang="ko-KR" sz="1800" b="1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the kingdom of heaven on earth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endParaRPr kumimoji="0" lang="en-US" altLang="ko-KR" sz="14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cs typeface="Arial Unicode MS" pitchFamily="50" charset="-127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 the </a:t>
            </a:r>
            <a:r>
              <a:rPr kumimoji="0" lang="en-US" altLang="ko-KR" sz="18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LSA </a:t>
            </a:r>
            <a:r>
              <a:rPr kumimoji="0" lang="en-US" altLang="ko-KR" sz="18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will never die </a:t>
            </a:r>
            <a:r>
              <a:rPr kumimoji="0" lang="en-US" altLang="ko-KR" sz="18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until </a:t>
            </a:r>
            <a:r>
              <a:rPr kumimoji="0" lang="en-US" altLang="ko-KR" sz="18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he </a:t>
            </a:r>
            <a:r>
              <a:rPr kumimoji="0" lang="en-US" altLang="ko-KR" sz="18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fulfills </a:t>
            </a:r>
            <a:r>
              <a:rPr kumimoji="0" lang="en-US" altLang="ko-KR" sz="18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the </a:t>
            </a:r>
            <a:r>
              <a:rPr kumimoji="0" lang="en-US" altLang="ko-KR" sz="18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purpose </a:t>
            </a:r>
            <a:r>
              <a:rPr kumimoji="0" lang="en-US" altLang="ko-KR" sz="18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of </a:t>
            </a:r>
            <a:r>
              <a:rPr kumimoji="0" lang="en-US" altLang="ko-KR" sz="18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the providence</a:t>
            </a:r>
            <a:endParaRPr kumimoji="0" lang="en-US" altLang="ko-KR" sz="1800" b="1" dirty="0">
              <a:solidFill>
                <a:srgbClr val="FFC000"/>
              </a:solidFill>
              <a:latin typeface="HY헤드라인M" pitchFamily="18" charset="-127"/>
              <a:ea typeface="HY헤드라인M" pitchFamily="18" charset="-127"/>
              <a:sym typeface="Wingdings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kumimoji="0" lang="en-US" altLang="ko-KR" sz="1800" b="1" dirty="0" smtClean="0">
              <a:solidFill>
                <a:srgbClr val="FF6600"/>
              </a:solidFill>
              <a:latin typeface="HY헤드라인M" pitchFamily="18" charset="-127"/>
              <a:ea typeface="HY헤드라인M" pitchFamily="18" charset="-127"/>
              <a:sym typeface="Wingdings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/>
              <a:buChar char="n"/>
            </a:pPr>
            <a:r>
              <a:rPr kumimoji="0" lang="en-US" altLang="ko-KR" sz="2400" b="1" dirty="0" smtClean="0">
                <a:solidFill>
                  <a:schemeClr val="tx2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I</a:t>
            </a:r>
            <a:r>
              <a:rPr kumimoji="0" lang="en-US" altLang="ko-KR" sz="2400" b="1" dirty="0" smtClean="0">
                <a:solidFill>
                  <a:schemeClr val="tx2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n the Peace Message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Father proclaimed </a:t>
            </a:r>
            <a:r>
              <a:rPr kumimoji="0" lang="en-US" altLang="ko-KR" sz="1800" b="1" dirty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publicly many </a:t>
            </a:r>
            <a:r>
              <a:rPr kumimoji="0" lang="en-US" altLang="ko-KR" sz="18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times the conviction to fulfill  God</a:t>
            </a:r>
            <a:r>
              <a:rPr kumimoji="0" lang="en-US" altLang="ko-KR" sz="1800" b="1" dirty="0" smtClean="0">
                <a:solidFill>
                  <a:srgbClr val="FFC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kumimoji="0" lang="en-US" altLang="ko-KR" sz="18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s ideal, the Kingdom of the Peaceful, Ideal World and God</a:t>
            </a:r>
            <a:r>
              <a:rPr kumimoji="0" lang="en-US" altLang="ko-KR" sz="1800" b="1" dirty="0" smtClean="0">
                <a:solidFill>
                  <a:srgbClr val="FFC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kumimoji="0" lang="en-US" altLang="ko-KR" sz="18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</a:rPr>
              <a:t>s Fatherland.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kumimoji="0" lang="en-US" altLang="ko-KR" sz="1800" b="1" dirty="0" smtClean="0">
              <a:solidFill>
                <a:srgbClr val="FFC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Font typeface="Wingdings"/>
              <a:buChar char="n"/>
            </a:pPr>
            <a:r>
              <a:rPr kumimoji="0" lang="en-US" altLang="ko-KR" sz="2400" b="1" dirty="0">
                <a:solidFill>
                  <a:schemeClr val="tx2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I</a:t>
            </a:r>
            <a:r>
              <a:rPr kumimoji="0" lang="en-US" altLang="ko-KR" sz="2400" b="1" dirty="0">
                <a:solidFill>
                  <a:schemeClr val="tx2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n </a:t>
            </a:r>
            <a:r>
              <a:rPr kumimoji="0" lang="en-US" altLang="ko-KR" sz="2400" b="1" dirty="0" smtClean="0">
                <a:solidFill>
                  <a:schemeClr val="tx2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the Speech Volume</a:t>
            </a:r>
            <a:endParaRPr kumimoji="0" lang="en-US" altLang="ko-KR" sz="2400" b="1" dirty="0">
              <a:solidFill>
                <a:schemeClr val="tx2">
                  <a:lumMod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8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 </a:t>
            </a:r>
            <a:r>
              <a:rPr kumimoji="0" lang="en-US" altLang="ko-KR" sz="18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the LSA need fulfill the mission of the 1</a:t>
            </a:r>
            <a:r>
              <a:rPr kumimoji="0" lang="en-US" altLang="ko-KR" sz="1800" b="1" baseline="30000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st</a:t>
            </a:r>
            <a:r>
              <a:rPr kumimoji="0" lang="en-US" altLang="ko-KR" sz="18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 and 2</a:t>
            </a:r>
            <a:r>
              <a:rPr kumimoji="0" lang="en-US" altLang="ko-KR" sz="1800" b="1" baseline="30000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nd</a:t>
            </a:r>
            <a:r>
              <a:rPr kumimoji="0" lang="en-US" altLang="ko-KR" sz="1800" b="1" dirty="0" smtClean="0">
                <a:solidFill>
                  <a:srgbClr val="FFC000"/>
                </a:solidFill>
                <a:latin typeface="HY헤드라인M" pitchFamily="18" charset="-127"/>
                <a:ea typeface="HY헤드라인M" pitchFamily="18" charset="-127"/>
                <a:sym typeface="Wingdings"/>
              </a:rPr>
              <a:t> Adams in his generation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Arial Unicode MS" pitchFamily="50" charset="-127"/>
                <a:sym typeface="Wingdings"/>
              </a:rPr>
              <a:t> </a:t>
            </a:r>
            <a:r>
              <a:rPr kumimoji="0"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Originally the 1</a:t>
            </a:r>
            <a:r>
              <a:rPr kumimoji="0" lang="en-US" altLang="ko-KR" sz="1800" baseline="300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st</a:t>
            </a:r>
            <a:r>
              <a:rPr kumimoji="0"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 </a:t>
            </a:r>
            <a:r>
              <a:rPr kumimoji="0"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Adam should </a:t>
            </a:r>
            <a:r>
              <a:rPr kumimoji="0"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have realized </a:t>
            </a:r>
            <a:r>
              <a:rPr kumimoji="0"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the Kingdom of God in his age,  </a:t>
            </a:r>
            <a:r>
              <a:rPr kumimoji="0"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  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 </a:t>
            </a:r>
            <a:r>
              <a:rPr kumimoji="0"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      and </a:t>
            </a:r>
            <a:r>
              <a:rPr kumimoji="0"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2</a:t>
            </a:r>
            <a:r>
              <a:rPr kumimoji="0" lang="en-US" altLang="ko-KR" sz="1800" baseline="300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nd</a:t>
            </a:r>
            <a:r>
              <a:rPr kumimoji="0"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 Adam should </a:t>
            </a:r>
            <a:r>
              <a:rPr kumimoji="0"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have done so </a:t>
            </a:r>
            <a:r>
              <a:rPr kumimoji="0"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as well.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Arial Unicode MS" pitchFamily="50" charset="-127"/>
                <a:sym typeface="Wingdings"/>
              </a:rPr>
              <a:t> </a:t>
            </a:r>
            <a:r>
              <a:rPr kumimoji="0" lang="en-US" altLang="ko-KR" sz="18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Father </a:t>
            </a:r>
            <a:r>
              <a:rPr kumimoji="0"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as 3</a:t>
            </a:r>
            <a:r>
              <a:rPr kumimoji="0" lang="en-US" altLang="ko-KR" sz="1800" baseline="300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rd</a:t>
            </a:r>
            <a:r>
              <a:rPr kumimoji="0" lang="en-US" altLang="ko-KR" sz="1800" dirty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 Adam </a:t>
            </a:r>
            <a:r>
              <a:rPr kumimoji="0" lang="en-US" altLang="ko-KR" sz="18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sought </a:t>
            </a:r>
            <a:r>
              <a:rPr kumimoji="0" lang="en-US" altLang="ko-KR" sz="1800" dirty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  <a:cs typeface="Arial Unicode MS" pitchFamily="50" charset="-127"/>
              </a:rPr>
              <a:t>to complete the mission by 2012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endParaRPr kumimoji="0" lang="en-US" altLang="ko-KR" sz="12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42844" y="71414"/>
            <a:ext cx="90011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TPs</a:t>
            </a:r>
            <a:r>
              <a:rPr kumimoji="0" lang="en-US" altLang="ko-KR" sz="3200" b="1" dirty="0" smtClean="0">
                <a:solidFill>
                  <a:srgbClr val="FFFFFF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kumimoji="0" lang="en-US" altLang="ko-KR" sz="32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Mission</a:t>
            </a:r>
            <a:r>
              <a:rPr kumimoji="0" lang="ko-KR" altLang="en-US" sz="32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3200" b="1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: Establishing the Kingdom of God</a:t>
            </a:r>
            <a:endParaRPr kumimoji="0" lang="ko-KR" altLang="en-US" sz="1600" dirty="0">
              <a:solidFill>
                <a:srgbClr val="FFFFFF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85872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42844" y="1022997"/>
            <a:ext cx="9001156" cy="4998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 </a:t>
            </a:r>
            <a:r>
              <a:rPr lang="en-US" altLang="ko-KR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By 2024</a:t>
            </a:r>
            <a:r>
              <a:rPr lang="ko-KR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</a:t>
            </a:r>
            <a:r>
              <a:rPr lang="en-US" altLang="ko-K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(104 years old)</a:t>
            </a:r>
            <a:r>
              <a:rPr lang="ko-KR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</a:t>
            </a:r>
            <a:r>
              <a:rPr lang="en-US" altLang="ko-KR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it should be completed </a:t>
            </a:r>
            <a:r>
              <a:rPr lang="en-US" altLang="ko-KR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 3"/>
              </a:rPr>
              <a:t>(speech after 2009)</a:t>
            </a:r>
            <a:r>
              <a:rPr lang="ko-KR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  <a:sym typeface="Wingdings"/>
              </a:rPr>
              <a:t> </a:t>
            </a:r>
            <a:endParaRPr lang="en-US" altLang="ko-KR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  <a:p>
            <a:pPr fontAlgn="base"/>
            <a:r>
              <a:rPr lang="ko-KR" altLang="en-US" sz="16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“ </a:t>
            </a:r>
            <a:r>
              <a:rPr lang="en-US" altLang="ko-KR" sz="1600" b="1" u="sng" dirty="0" smtClean="0">
                <a:latin typeface="HY헤드라인M" pitchFamily="18" charset="-127"/>
                <a:ea typeface="HY헤드라인M" pitchFamily="18" charset="-127"/>
              </a:rPr>
              <a:t>2013</a:t>
            </a:r>
            <a:r>
              <a:rPr lang="ko-KR" altLang="en-US" sz="1600" b="1" u="sng" dirty="0" smtClean="0">
                <a:latin typeface="HY헤드라인M" pitchFamily="18" charset="-127"/>
                <a:ea typeface="HY헤드라인M" pitchFamily="18" charset="-127"/>
              </a:rPr>
              <a:t>년 </a:t>
            </a:r>
            <a:r>
              <a:rPr lang="en-US" altLang="ko-KR" sz="1600" b="1" u="sng" dirty="0" smtClean="0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1600" b="1" u="sng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1600" b="1" u="sng" dirty="0" smtClean="0">
                <a:latin typeface="HY헤드라인M" pitchFamily="18" charset="-127"/>
                <a:ea typeface="HY헤드라인M" pitchFamily="18" charset="-127"/>
              </a:rPr>
              <a:t>13</a:t>
            </a:r>
            <a:r>
              <a:rPr lang="ko-KR" altLang="en-US" sz="1600" b="1" u="sng" dirty="0" smtClean="0">
                <a:latin typeface="HY헤드라인M" pitchFamily="18" charset="-127"/>
                <a:ea typeface="HY헤드라인M" pitchFamily="18" charset="-127"/>
              </a:rPr>
              <a:t>일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, … </a:t>
            </a:r>
            <a:r>
              <a:rPr lang="ko-KR" altLang="en-US" sz="1600" u="sng" dirty="0" smtClean="0">
                <a:latin typeface="HY헤드라인M" pitchFamily="18" charset="-127"/>
                <a:ea typeface="HY헤드라인M" pitchFamily="18" charset="-127"/>
              </a:rPr>
              <a:t>문 총재가 </a:t>
            </a:r>
            <a:r>
              <a:rPr lang="en-US" altLang="ko-KR" sz="1600" u="sng" dirty="0" smtClean="0">
                <a:latin typeface="HY헤드라인M" pitchFamily="18" charset="-127"/>
                <a:ea typeface="HY헤드라인M" pitchFamily="18" charset="-127"/>
              </a:rPr>
              <a:t>90</a:t>
            </a:r>
            <a:r>
              <a:rPr lang="ko-KR" altLang="en-US" sz="1600" u="sng" dirty="0" smtClean="0">
                <a:latin typeface="HY헤드라인M" pitchFamily="18" charset="-127"/>
                <a:ea typeface="HY헤드라인M" pitchFamily="18" charset="-127"/>
              </a:rPr>
              <a:t>세를 넘어 가지고 </a:t>
            </a:r>
            <a:r>
              <a:rPr lang="ko-KR" altLang="en-US" sz="1600" u="sng" dirty="0" err="1" smtClean="0">
                <a:latin typeface="HY헤드라인M" pitchFamily="18" charset="-127"/>
                <a:ea typeface="HY헤드라인M" pitchFamily="18" charset="-127"/>
              </a:rPr>
              <a:t>만왕의</a:t>
            </a:r>
            <a:r>
              <a:rPr lang="ko-KR" altLang="en-US" sz="1600" u="sng" dirty="0" smtClean="0">
                <a:latin typeface="HY헤드라인M" pitchFamily="18" charset="-127"/>
                <a:ea typeface="HY헤드라인M" pitchFamily="18" charset="-127"/>
              </a:rPr>
              <a:t> 왕을 만들고 하나님을 왕으로 만들었으니 </a:t>
            </a:r>
            <a:r>
              <a:rPr lang="en-US" altLang="ko-KR" sz="1600" b="1" u="sng" dirty="0" smtClean="0">
                <a:latin typeface="HY헤드라인M" pitchFamily="18" charset="-127"/>
                <a:ea typeface="HY헤드라인M" pitchFamily="18" charset="-127"/>
              </a:rPr>
              <a:t>104</a:t>
            </a:r>
            <a:r>
              <a:rPr lang="ko-KR" altLang="en-US" sz="1600" b="1" u="sng" dirty="0" smtClean="0">
                <a:latin typeface="HY헤드라인M" pitchFamily="18" charset="-127"/>
                <a:ea typeface="HY헤드라인M" pitchFamily="18" charset="-127"/>
              </a:rPr>
              <a:t>세</a:t>
            </a:r>
            <a:r>
              <a:rPr lang="ko-KR" altLang="en-US" sz="1600" u="sng" dirty="0" smtClean="0">
                <a:latin typeface="HY헤드라인M" pitchFamily="18" charset="-127"/>
                <a:ea typeface="HY헤드라인M" pitchFamily="18" charset="-127"/>
              </a:rPr>
              <a:t>까지 살 수 있는 터를 다 정리했어요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구약시대에도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120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세까지 살 수 있었잖아요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.</a:t>
            </a:r>
            <a:r>
              <a:rPr lang="en-US" altLang="ko-KR" sz="16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”</a:t>
            </a:r>
            <a:r>
              <a:rPr lang="en-US" altLang="ko-KR" sz="1100" dirty="0" smtClean="0">
                <a:latin typeface="HY헤드라인M" pitchFamily="18" charset="-127"/>
                <a:ea typeface="HY헤드라인M" pitchFamily="18" charset="-127"/>
              </a:rPr>
              <a:t>(09.2.26; </a:t>
            </a:r>
            <a:r>
              <a:rPr lang="ko-KR" altLang="en-US" sz="1100" dirty="0" smtClean="0">
                <a:latin typeface="HY헤드라인M" pitchFamily="18" charset="-127"/>
                <a:ea typeface="HY헤드라인M" pitchFamily="18" charset="-127"/>
              </a:rPr>
              <a:t>통일세계 </a:t>
            </a:r>
            <a:r>
              <a:rPr lang="en-US" altLang="ko-KR" sz="1100" dirty="0" smtClean="0">
                <a:latin typeface="HY헤드라인M" pitchFamily="18" charset="-127"/>
                <a:ea typeface="HY헤드라인M" pitchFamily="18" charset="-127"/>
              </a:rPr>
              <a:t>2009</a:t>
            </a:r>
            <a:r>
              <a:rPr lang="ko-KR" altLang="en-US" sz="1100" dirty="0" smtClean="0">
                <a:latin typeface="HY헤드라인M" pitchFamily="18" charset="-127"/>
                <a:ea typeface="HY헤드라인M" pitchFamily="18" charset="-127"/>
              </a:rPr>
              <a:t>년 </a:t>
            </a:r>
            <a:r>
              <a:rPr lang="en-US" altLang="ko-KR" sz="1100" dirty="0" smtClean="0">
                <a:latin typeface="HY헤드라인M" pitchFamily="18" charset="-127"/>
                <a:ea typeface="HY헤드라인M" pitchFamily="18" charset="-127"/>
              </a:rPr>
              <a:t>4</a:t>
            </a:r>
            <a:r>
              <a:rPr lang="ko-KR" altLang="en-US" sz="1100" dirty="0" smtClean="0">
                <a:latin typeface="HY헤드라인M" pitchFamily="18" charset="-127"/>
                <a:ea typeface="HY헤드라인M" pitchFamily="18" charset="-127"/>
              </a:rPr>
              <a:t>월호</a:t>
            </a:r>
            <a:r>
              <a:rPr lang="en-US" altLang="ko-KR" sz="1100" dirty="0" smtClean="0"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1600" dirty="0" smtClean="0">
              <a:latin typeface="HY헤드라인M" pitchFamily="18" charset="-127"/>
              <a:ea typeface="HY헤드라인M" pitchFamily="18" charset="-127"/>
            </a:endParaRPr>
          </a:p>
          <a:p>
            <a:pPr fontAlgn="base"/>
            <a:endParaRPr lang="en-US" altLang="ko-KR" sz="800" dirty="0" smtClean="0">
              <a:latin typeface="HY헤드라인M" pitchFamily="18" charset="-127"/>
              <a:ea typeface="HY헤드라인M" pitchFamily="18" charset="-127"/>
            </a:endParaRPr>
          </a:p>
          <a:p>
            <a:pPr fontAlgn="base"/>
            <a:r>
              <a:rPr lang="ko-KR" altLang="en-US" sz="16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“ </a:t>
            </a:r>
            <a:r>
              <a:rPr lang="en-US" altLang="ko-KR" sz="1600" b="1" u="sng" dirty="0" smtClean="0">
                <a:latin typeface="HY헤드라인M" pitchFamily="18" charset="-127"/>
                <a:ea typeface="HY헤드라인M" pitchFamily="18" charset="-127"/>
              </a:rPr>
              <a:t>100</a:t>
            </a:r>
            <a:r>
              <a:rPr lang="ko-KR" altLang="en-US" sz="1600" b="1" u="sng" dirty="0" smtClean="0">
                <a:latin typeface="HY헤드라인M" pitchFamily="18" charset="-127"/>
                <a:ea typeface="HY헤드라인M" pitchFamily="18" charset="-127"/>
              </a:rPr>
              <a:t>세</a:t>
            </a:r>
            <a:r>
              <a:rPr lang="ko-KR" altLang="en-US" sz="1600" u="sng" dirty="0" smtClean="0">
                <a:latin typeface="HY헤드라인M" pitchFamily="18" charset="-127"/>
                <a:ea typeface="HY헤드라인M" pitchFamily="18" charset="-127"/>
              </a:rPr>
              <a:t>를 넘어서 살아서 지상에서 뜻을 이루어야 한다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en-US" altLang="ko-KR" sz="1600" b="1" u="sng" dirty="0" smtClean="0">
                <a:latin typeface="HY헤드라인M" pitchFamily="18" charset="-127"/>
                <a:ea typeface="HY헤드라인M" pitchFamily="18" charset="-127"/>
              </a:rPr>
              <a:t>104</a:t>
            </a:r>
            <a:r>
              <a:rPr lang="ko-KR" altLang="en-US" sz="1600" b="1" u="sng" dirty="0" smtClean="0">
                <a:latin typeface="HY헤드라인M" pitchFamily="18" charset="-127"/>
                <a:ea typeface="HY헤드라인M" pitchFamily="18" charset="-127"/>
              </a:rPr>
              <a:t>세</a:t>
            </a:r>
            <a:r>
              <a:rPr lang="ko-KR" altLang="en-US" sz="1600" u="sng" dirty="0" smtClean="0">
                <a:latin typeface="HY헤드라인M" pitchFamily="18" charset="-127"/>
                <a:ea typeface="HY헤드라인M" pitchFamily="18" charset="-127"/>
              </a:rPr>
              <a:t>까지 선생님이 관리를 하여 나가는 새로운 천지가 벌어지는 것을 알아야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 한다</a:t>
            </a:r>
            <a:r>
              <a:rPr lang="en-US" altLang="ko-KR" sz="16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.”</a:t>
            </a:r>
            <a:r>
              <a:rPr lang="en-US" altLang="ko-KR" sz="1100" dirty="0" smtClean="0">
                <a:latin typeface="HY헤드라인M" pitchFamily="18" charset="-127"/>
                <a:ea typeface="HY헤드라인M" pitchFamily="18" charset="-127"/>
              </a:rPr>
              <a:t>(09.3.27, </a:t>
            </a:r>
            <a:r>
              <a:rPr lang="ko-KR" altLang="en-US" sz="1100" dirty="0" err="1" smtClean="0">
                <a:latin typeface="HY헤드라인M" pitchFamily="18" charset="-127"/>
                <a:ea typeface="HY헤드라인M" pitchFamily="18" charset="-127"/>
              </a:rPr>
              <a:t>라스베가스</a:t>
            </a:r>
            <a:r>
              <a:rPr lang="ko-KR" altLang="en-US" sz="11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100" dirty="0" err="1" smtClean="0">
                <a:latin typeface="HY헤드라인M" pitchFamily="18" charset="-127"/>
                <a:ea typeface="HY헤드라인M" pitchFamily="18" charset="-127"/>
              </a:rPr>
              <a:t>천화궁</a:t>
            </a:r>
            <a:r>
              <a:rPr lang="en-US" altLang="ko-KR" sz="1100" dirty="0" smtClean="0"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1600" dirty="0" smtClean="0">
              <a:latin typeface="HY헤드라인M" pitchFamily="18" charset="-127"/>
              <a:ea typeface="HY헤드라인M" pitchFamily="18" charset="-127"/>
            </a:endParaRPr>
          </a:p>
          <a:p>
            <a:pPr fontAlgn="base"/>
            <a:endParaRPr lang="en-US" altLang="ko-KR" sz="800" dirty="0" smtClean="0">
              <a:latin typeface="HY헤드라인M" pitchFamily="18" charset="-127"/>
              <a:ea typeface="HY헤드라인M" pitchFamily="18" charset="-127"/>
            </a:endParaRPr>
          </a:p>
          <a:p>
            <a:pPr fontAlgn="base"/>
            <a:r>
              <a:rPr lang="ko-KR" altLang="en-US" sz="16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“ 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섭리의 마지막 디데이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en-US" altLang="ko-KR" sz="1600" b="1" dirty="0" smtClean="0">
                <a:latin typeface="HY헤드라인M" pitchFamily="18" charset="-127"/>
                <a:ea typeface="HY헤드라인M" pitchFamily="18" charset="-127"/>
              </a:rPr>
              <a:t>D-day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가 되는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2013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년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13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일까지 이제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4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년이 남았어요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. … </a:t>
            </a:r>
            <a:r>
              <a:rPr lang="en-US" altLang="ko-KR" sz="1600" b="1" u="sng" dirty="0" smtClean="0">
                <a:latin typeface="HY헤드라인M" pitchFamily="18" charset="-127"/>
                <a:ea typeface="HY헤드라인M" pitchFamily="18" charset="-127"/>
              </a:rPr>
              <a:t>12</a:t>
            </a:r>
            <a:r>
              <a:rPr lang="ko-KR" altLang="en-US" sz="1600" b="1" u="sng" dirty="0" smtClean="0">
                <a:latin typeface="HY헤드라인M" pitchFamily="18" charset="-127"/>
                <a:ea typeface="HY헤드라인M" pitchFamily="18" charset="-127"/>
              </a:rPr>
              <a:t>년</a:t>
            </a:r>
            <a:r>
              <a:rPr lang="ko-KR" altLang="en-US" sz="1600" u="sng" dirty="0" smtClean="0">
                <a:latin typeface="HY헤드라인M" pitchFamily="18" charset="-127"/>
                <a:ea typeface="HY헤드라인M" pitchFamily="18" charset="-127"/>
              </a:rPr>
              <a:t> 후 </a:t>
            </a:r>
            <a:r>
              <a:rPr lang="en-US" altLang="ko-KR" sz="1600" b="1" u="sng" dirty="0" smtClean="0">
                <a:latin typeface="HY헤드라인M" pitchFamily="18" charset="-127"/>
                <a:ea typeface="HY헤드라인M" pitchFamily="18" charset="-127"/>
              </a:rPr>
              <a:t>104</a:t>
            </a:r>
            <a:r>
              <a:rPr lang="ko-KR" altLang="en-US" sz="1600" b="1" u="sng" dirty="0" smtClean="0">
                <a:latin typeface="HY헤드라인M" pitchFamily="18" charset="-127"/>
                <a:ea typeface="HY헤드라인M" pitchFamily="18" charset="-127"/>
              </a:rPr>
              <a:t>세</a:t>
            </a:r>
            <a:r>
              <a:rPr lang="ko-KR" altLang="en-US" sz="1600" u="sng" dirty="0" smtClean="0">
                <a:latin typeface="HY헤드라인M" pitchFamily="18" charset="-127"/>
                <a:ea typeface="HY헤드라인M" pitchFamily="18" charset="-127"/>
              </a:rPr>
              <a:t>까지 끝을 내야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 돼요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.  </a:t>
            </a:r>
            <a:r>
              <a:rPr lang="ko-KR" altLang="en-US" sz="1600" u="sng" dirty="0" smtClean="0">
                <a:latin typeface="HY헤드라인M" pitchFamily="18" charset="-127"/>
                <a:ea typeface="HY헤드라인M" pitchFamily="18" charset="-127"/>
              </a:rPr>
              <a:t>그렇지 않으면 큰일이 일어납니다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.</a:t>
            </a:r>
            <a:r>
              <a:rPr lang="en-US" altLang="ko-KR" sz="16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”</a:t>
            </a:r>
            <a:r>
              <a:rPr lang="en-US" altLang="ko-KR" sz="1100" dirty="0" smtClean="0">
                <a:latin typeface="HY헤드라인M" pitchFamily="18" charset="-127"/>
                <a:ea typeface="HY헤드라인M" pitchFamily="18" charset="-127"/>
              </a:rPr>
              <a:t>(09.5.6; </a:t>
            </a:r>
            <a:r>
              <a:rPr lang="ko-KR" altLang="en-US" sz="1100" dirty="0" smtClean="0">
                <a:latin typeface="HY헤드라인M" pitchFamily="18" charset="-127"/>
                <a:ea typeface="HY헤드라인M" pitchFamily="18" charset="-127"/>
              </a:rPr>
              <a:t>통일세계 </a:t>
            </a:r>
            <a:r>
              <a:rPr lang="en-US" altLang="ko-KR" sz="1100" dirty="0" smtClean="0">
                <a:latin typeface="HY헤드라인M" pitchFamily="18" charset="-127"/>
                <a:ea typeface="HY헤드라인M" pitchFamily="18" charset="-127"/>
              </a:rPr>
              <a:t>2009</a:t>
            </a:r>
            <a:r>
              <a:rPr lang="ko-KR" altLang="en-US" sz="1100" dirty="0" smtClean="0">
                <a:latin typeface="HY헤드라인M" pitchFamily="18" charset="-127"/>
                <a:ea typeface="HY헤드라인M" pitchFamily="18" charset="-127"/>
              </a:rPr>
              <a:t>년 </a:t>
            </a:r>
            <a:r>
              <a:rPr lang="en-US" altLang="ko-KR" sz="1100" dirty="0" smtClean="0">
                <a:latin typeface="HY헤드라인M" pitchFamily="18" charset="-127"/>
                <a:ea typeface="HY헤드라인M" pitchFamily="18" charset="-127"/>
              </a:rPr>
              <a:t>6</a:t>
            </a:r>
            <a:r>
              <a:rPr lang="ko-KR" altLang="en-US" sz="1100" dirty="0" smtClean="0">
                <a:latin typeface="HY헤드라인M" pitchFamily="18" charset="-127"/>
                <a:ea typeface="HY헤드라인M" pitchFamily="18" charset="-127"/>
              </a:rPr>
              <a:t>월호</a:t>
            </a:r>
            <a:r>
              <a:rPr lang="en-US" altLang="ko-KR" sz="1100" dirty="0" smtClean="0"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1600" dirty="0" smtClean="0">
              <a:latin typeface="HY헤드라인M" pitchFamily="18" charset="-127"/>
              <a:ea typeface="HY헤드라인M" pitchFamily="18" charset="-127"/>
            </a:endParaRPr>
          </a:p>
          <a:p>
            <a:pPr fontAlgn="base"/>
            <a:endParaRPr lang="en-US" altLang="ko-KR" sz="800" dirty="0" smtClean="0">
              <a:latin typeface="HY헤드라인M" pitchFamily="18" charset="-127"/>
              <a:ea typeface="HY헤드라인M" pitchFamily="18" charset="-127"/>
            </a:endParaRPr>
          </a:p>
          <a:p>
            <a:pPr fontAlgn="base"/>
            <a:r>
              <a:rPr lang="ko-KR" altLang="en-US" sz="16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“ </a:t>
            </a:r>
            <a:r>
              <a:rPr lang="ko-KR" altLang="en-US" sz="1600" u="sng" dirty="0" smtClean="0">
                <a:latin typeface="HY헤드라인M" pitchFamily="18" charset="-127"/>
                <a:ea typeface="HY헤드라인M" pitchFamily="18" charset="-127"/>
              </a:rPr>
              <a:t>선생님이 </a:t>
            </a:r>
            <a:r>
              <a:rPr lang="en-US" altLang="ko-KR" sz="1600" u="sng" dirty="0" smtClean="0">
                <a:latin typeface="HY헤드라인M" pitchFamily="18" charset="-127"/>
                <a:ea typeface="HY헤드라인M" pitchFamily="18" charset="-127"/>
              </a:rPr>
              <a:t>90</a:t>
            </a:r>
            <a:r>
              <a:rPr lang="ko-KR" altLang="en-US" sz="1600" u="sng" dirty="0" smtClean="0">
                <a:latin typeface="HY헤드라인M" pitchFamily="18" charset="-127"/>
                <a:ea typeface="HY헤드라인M" pitchFamily="18" charset="-127"/>
              </a:rPr>
              <a:t>세를 중심삼고 </a:t>
            </a:r>
            <a:r>
              <a:rPr lang="en-US" altLang="ko-KR" sz="1600" b="1" u="sng" dirty="0" smtClean="0">
                <a:latin typeface="HY헤드라인M" pitchFamily="18" charset="-127"/>
                <a:ea typeface="HY헤드라인M" pitchFamily="18" charset="-127"/>
              </a:rPr>
              <a:t>104</a:t>
            </a:r>
            <a:r>
              <a:rPr lang="ko-KR" altLang="en-US" sz="1600" b="1" u="sng" dirty="0" smtClean="0">
                <a:latin typeface="HY헤드라인M" pitchFamily="18" charset="-127"/>
                <a:ea typeface="HY헤드라인M" pitchFamily="18" charset="-127"/>
              </a:rPr>
              <a:t>세</a:t>
            </a:r>
            <a:r>
              <a:rPr lang="ko-KR" altLang="en-US" sz="1600" u="sng" dirty="0" smtClean="0">
                <a:latin typeface="HY헤드라인M" pitchFamily="18" charset="-127"/>
                <a:ea typeface="HY헤드라인M" pitchFamily="18" charset="-127"/>
              </a:rPr>
              <a:t>까지 넘어가야 돼요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. 92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세에 이 일이 끝납니다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그러니까 </a:t>
            </a:r>
            <a:r>
              <a:rPr lang="en-US" altLang="ko-KR" sz="1600" b="1" u="sng" dirty="0" smtClean="0">
                <a:latin typeface="HY헤드라인M" pitchFamily="18" charset="-127"/>
                <a:ea typeface="HY헤드라인M" pitchFamily="18" charset="-127"/>
              </a:rPr>
              <a:t>104</a:t>
            </a:r>
            <a:r>
              <a:rPr lang="ko-KR" altLang="en-US" sz="1600" b="1" u="sng" dirty="0" smtClean="0">
                <a:latin typeface="HY헤드라인M" pitchFamily="18" charset="-127"/>
                <a:ea typeface="HY헤드라인M" pitchFamily="18" charset="-127"/>
              </a:rPr>
              <a:t>세</a:t>
            </a:r>
            <a:r>
              <a:rPr lang="ko-KR" altLang="en-US" sz="1600" u="sng" dirty="0" smtClean="0">
                <a:latin typeface="HY헤드라인M" pitchFamily="18" charset="-127"/>
                <a:ea typeface="HY헤드라인M" pitchFamily="18" charset="-127"/>
              </a:rPr>
              <a:t>까지 넘어가야 돼요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. 104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수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, 100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수를 넘어 가지고 </a:t>
            </a:r>
            <a:r>
              <a:rPr lang="ko-KR" altLang="en-US" sz="1600" dirty="0" err="1" smtClean="0">
                <a:latin typeface="HY헤드라인M" pitchFamily="18" charset="-127"/>
                <a:ea typeface="HY헤드라인M" pitchFamily="18" charset="-127"/>
              </a:rPr>
              <a:t>억만수까지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dirty="0" err="1" smtClean="0">
                <a:latin typeface="HY헤드라인M" pitchFamily="18" charset="-127"/>
                <a:ea typeface="HY헤드라인M" pitchFamily="18" charset="-127"/>
              </a:rPr>
              <a:t>연결지을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 수 있는 길이 생겼어요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.</a:t>
            </a:r>
            <a:r>
              <a:rPr lang="en-US" altLang="ko-KR" sz="16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”</a:t>
            </a:r>
            <a:r>
              <a:rPr lang="en-US" altLang="ko-KR" sz="1100" dirty="0" smtClean="0">
                <a:latin typeface="HY헤드라인M" pitchFamily="18" charset="-127"/>
                <a:ea typeface="HY헤드라인M" pitchFamily="18" charset="-127"/>
              </a:rPr>
              <a:t>(09.8.16; </a:t>
            </a:r>
            <a:r>
              <a:rPr lang="ko-KR" altLang="en-US" sz="1100" dirty="0" smtClean="0">
                <a:latin typeface="HY헤드라인M" pitchFamily="18" charset="-127"/>
                <a:ea typeface="HY헤드라인M" pitchFamily="18" charset="-127"/>
              </a:rPr>
              <a:t>통일세계 </a:t>
            </a:r>
            <a:r>
              <a:rPr lang="en-US" altLang="ko-KR" sz="1100" dirty="0" smtClean="0">
                <a:latin typeface="HY헤드라인M" pitchFamily="18" charset="-127"/>
                <a:ea typeface="HY헤드라인M" pitchFamily="18" charset="-127"/>
              </a:rPr>
              <a:t>2009</a:t>
            </a:r>
            <a:r>
              <a:rPr lang="ko-KR" altLang="en-US" sz="1100" dirty="0" smtClean="0">
                <a:latin typeface="HY헤드라인M" pitchFamily="18" charset="-127"/>
                <a:ea typeface="HY헤드라인M" pitchFamily="18" charset="-127"/>
              </a:rPr>
              <a:t>년 </a:t>
            </a:r>
            <a:r>
              <a:rPr lang="en-US" altLang="ko-KR" sz="1100" dirty="0" smtClean="0">
                <a:latin typeface="HY헤드라인M" pitchFamily="18" charset="-127"/>
                <a:ea typeface="HY헤드라인M" pitchFamily="18" charset="-127"/>
              </a:rPr>
              <a:t>10</a:t>
            </a:r>
            <a:r>
              <a:rPr lang="ko-KR" altLang="en-US" sz="1100" dirty="0" smtClean="0">
                <a:latin typeface="HY헤드라인M" pitchFamily="18" charset="-127"/>
                <a:ea typeface="HY헤드라인M" pitchFamily="18" charset="-127"/>
              </a:rPr>
              <a:t>월호</a:t>
            </a:r>
            <a:r>
              <a:rPr lang="en-US" altLang="ko-KR" sz="1100" dirty="0" smtClean="0">
                <a:latin typeface="HY헤드라인M" pitchFamily="18" charset="-127"/>
                <a:ea typeface="HY헤드라인M" pitchFamily="18" charset="-127"/>
              </a:rPr>
              <a:t>) </a:t>
            </a:r>
            <a:endParaRPr lang="en-US" altLang="ko-KR" sz="1600" dirty="0" smtClean="0">
              <a:latin typeface="HY헤드라인M" pitchFamily="18" charset="-127"/>
              <a:ea typeface="HY헤드라인M" pitchFamily="18" charset="-127"/>
            </a:endParaRPr>
          </a:p>
          <a:p>
            <a:pPr fontAlgn="base"/>
            <a:endParaRPr lang="en-US" altLang="ko-KR" sz="800" dirty="0" smtClean="0">
              <a:latin typeface="HY헤드라인M" pitchFamily="18" charset="-127"/>
              <a:ea typeface="HY헤드라인M" pitchFamily="18" charset="-127"/>
            </a:endParaRPr>
          </a:p>
          <a:p>
            <a:pPr fontAlgn="base"/>
            <a:r>
              <a:rPr lang="ko-KR" altLang="en-US" sz="16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“ </a:t>
            </a:r>
            <a:r>
              <a:rPr lang="ko-KR" altLang="en-US" sz="1600" u="sng" dirty="0" smtClean="0">
                <a:latin typeface="HY헤드라인M" pitchFamily="18" charset="-127"/>
                <a:ea typeface="HY헤드라인M" pitchFamily="18" charset="-127"/>
              </a:rPr>
              <a:t>문총재</a:t>
            </a:r>
            <a:r>
              <a:rPr lang="en-US" altLang="ko-KR" sz="1600" u="sng" dirty="0" smtClean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en-US" altLang="ko-KR" sz="1600" b="1" u="sng" dirty="0" smtClean="0">
                <a:latin typeface="HY헤드라인M" pitchFamily="18" charset="-127"/>
                <a:ea typeface="HY헤드라인M" pitchFamily="18" charset="-127"/>
              </a:rPr>
              <a:t>104</a:t>
            </a:r>
            <a:r>
              <a:rPr lang="ko-KR" altLang="en-US" sz="1600" b="1" u="sng" dirty="0" smtClean="0">
                <a:latin typeface="HY헤드라인M" pitchFamily="18" charset="-127"/>
                <a:ea typeface="HY헤드라인M" pitchFamily="18" charset="-127"/>
              </a:rPr>
              <a:t>살</a:t>
            </a:r>
            <a:r>
              <a:rPr lang="ko-KR" altLang="en-US" sz="1600" u="sng" dirty="0" smtClean="0">
                <a:latin typeface="HY헤드라인M" pitchFamily="18" charset="-127"/>
                <a:ea typeface="HY헤드라인M" pitchFamily="18" charset="-127"/>
              </a:rPr>
              <a:t> 될 때까지 이것 정리 못하면 </a:t>
            </a:r>
            <a:r>
              <a:rPr lang="ko-KR" altLang="en-US" sz="1600" u="sng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‘</a:t>
            </a:r>
            <a:r>
              <a:rPr lang="ko-KR" altLang="en-US" sz="1600" u="sng" dirty="0" smtClean="0">
                <a:latin typeface="HY헤드라인M" pitchFamily="18" charset="-127"/>
                <a:ea typeface="HY헤드라인M" pitchFamily="18" charset="-127"/>
              </a:rPr>
              <a:t>실패자</a:t>
            </a:r>
            <a:r>
              <a:rPr lang="ko-KR" altLang="en-US" sz="1600" u="sng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’</a:t>
            </a:r>
            <a:r>
              <a:rPr lang="ko-KR" altLang="en-US" sz="1600" u="sng" dirty="0" smtClean="0">
                <a:latin typeface="HY헤드라인M" pitchFamily="18" charset="-127"/>
                <a:ea typeface="HY헤드라인M" pitchFamily="18" charset="-127"/>
              </a:rPr>
              <a:t>라는 </a:t>
            </a:r>
            <a:r>
              <a:rPr lang="en-US" altLang="ko-KR" sz="1600" u="sng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600" u="sng" dirty="0" smtClean="0">
                <a:latin typeface="HY헤드라인M" pitchFamily="18" charset="-127"/>
                <a:ea typeface="HY헤드라인M" pitchFamily="18" charset="-127"/>
              </a:rPr>
              <a:t>것을</a:t>
            </a:r>
            <a:r>
              <a:rPr lang="en-US" altLang="ko-KR" sz="1600" u="sng" dirty="0" smtClean="0">
                <a:latin typeface="HY헤드라인M" pitchFamily="18" charset="-127"/>
                <a:ea typeface="HY헤드라인M" pitchFamily="18" charset="-127"/>
              </a:rPr>
              <a:t>) </a:t>
            </a:r>
            <a:r>
              <a:rPr lang="ko-KR" altLang="en-US" sz="1600" u="sng" dirty="0" smtClean="0">
                <a:latin typeface="HY헤드라인M" pitchFamily="18" charset="-127"/>
                <a:ea typeface="HY헤드라인M" pitchFamily="18" charset="-127"/>
              </a:rPr>
              <a:t>내가 알고 있습니다</a:t>
            </a:r>
            <a:r>
              <a:rPr lang="en-US" altLang="ko-KR" sz="1600" u="sng" dirty="0" smtClean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en-US" altLang="ko-KR" sz="1600" b="1" u="sng" dirty="0" smtClean="0">
                <a:latin typeface="HY헤드라인M" pitchFamily="18" charset="-127"/>
                <a:ea typeface="HY헤드라인M" pitchFamily="18" charset="-127"/>
              </a:rPr>
              <a:t>104</a:t>
            </a:r>
            <a:r>
              <a:rPr lang="ko-KR" altLang="en-US" sz="1600" b="1" u="sng" dirty="0" smtClean="0">
                <a:latin typeface="HY헤드라인M" pitchFamily="18" charset="-127"/>
                <a:ea typeface="HY헤드라인M" pitchFamily="18" charset="-127"/>
              </a:rPr>
              <a:t>살</a:t>
            </a:r>
            <a:r>
              <a:rPr lang="ko-KR" altLang="en-US" sz="1600" u="sng" dirty="0" smtClean="0">
                <a:latin typeface="HY헤드라인M" pitchFamily="18" charset="-127"/>
                <a:ea typeface="HY헤드라인M" pitchFamily="18" charset="-127"/>
              </a:rPr>
              <a:t> 이상까지 끝마치려고 그래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.  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그래 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104</a:t>
            </a:r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살이 되려면 얼마야 해요</a:t>
            </a:r>
            <a:r>
              <a:rPr lang="en-US" altLang="ko-KR" sz="16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.”</a:t>
            </a:r>
            <a:r>
              <a:rPr lang="en-US" altLang="ko-KR" sz="1100" dirty="0" smtClean="0">
                <a:latin typeface="HY헤드라인M" pitchFamily="18" charset="-127"/>
                <a:ea typeface="HY헤드라인M" pitchFamily="18" charset="-127"/>
              </a:rPr>
              <a:t>(11.6.4)  </a:t>
            </a:r>
          </a:p>
          <a:p>
            <a:pPr fontAlgn="base"/>
            <a:endParaRPr lang="en-US" altLang="ko-KR" sz="800" dirty="0" smtClean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fontAlgn="base"/>
            <a:r>
              <a:rPr lang="ko-KR" altLang="en-US" sz="16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“</a:t>
            </a:r>
            <a:r>
              <a:rPr lang="en-US" altLang="ko-KR" sz="1600" u="sng" dirty="0" smtClean="0">
                <a:latin typeface="HY헤드라인M" pitchFamily="18" charset="-127"/>
                <a:ea typeface="HY헤드라인M" pitchFamily="18" charset="-127"/>
              </a:rPr>
              <a:t>120</a:t>
            </a:r>
            <a:r>
              <a:rPr lang="ko-KR" altLang="en-US" sz="1600" u="sng" dirty="0" smtClean="0">
                <a:latin typeface="HY헤드라인M" pitchFamily="18" charset="-127"/>
                <a:ea typeface="HY헤드라인M" pitchFamily="18" charset="-127"/>
              </a:rPr>
              <a:t>세 이전까지는 내가 영계에 가겠다고 결심하기 전에는 안 간다</a:t>
            </a:r>
            <a:r>
              <a:rPr lang="en-US" altLang="ko-KR" sz="1600" dirty="0" smtClean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en-US" altLang="ko-KR" sz="1100" dirty="0" smtClean="0">
                <a:latin typeface="HY헤드라인M" pitchFamily="18" charset="-127"/>
                <a:ea typeface="HY헤드라인M" pitchFamily="18" charset="-127"/>
              </a:rPr>
              <a:t>(11.7.17, </a:t>
            </a:r>
            <a:r>
              <a:rPr lang="ko-KR" altLang="en-US" sz="1100" dirty="0" smtClean="0">
                <a:latin typeface="HY헤드라인M" pitchFamily="18" charset="-127"/>
                <a:ea typeface="HY헤드라인M" pitchFamily="18" charset="-127"/>
              </a:rPr>
              <a:t>나이지리아 대회 </a:t>
            </a:r>
            <a:r>
              <a:rPr lang="en-US" altLang="ko-KR" sz="1100" dirty="0" smtClean="0"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ko-KR" altLang="en-US" sz="1100" dirty="0" smtClean="0">
                <a:latin typeface="HY헤드라인M" pitchFamily="18" charset="-127"/>
                <a:ea typeface="HY헤드라인M" pitchFamily="18" charset="-127"/>
              </a:rPr>
              <a:t>시간말씀 중</a:t>
            </a:r>
            <a:r>
              <a:rPr lang="en-US" altLang="ko-KR" sz="1100" dirty="0" smtClean="0"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fontAlgn="base"/>
            <a:endParaRPr lang="en-US" altLang="ko-KR" sz="1000" dirty="0" smtClean="0">
              <a:solidFill>
                <a:srgbClr val="FFFFFF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fontAlgn="base"/>
            <a:r>
              <a:rPr lang="ko-KR" altLang="en-US" sz="1600" dirty="0" smtClean="0">
                <a:solidFill>
                  <a:srgbClr val="FFFFFF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“</a:t>
            </a:r>
            <a:r>
              <a:rPr lang="ko-KR" altLang="en-US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우리 모두는 </a:t>
            </a:r>
            <a:r>
              <a:rPr lang="ko-KR" altLang="en-US" sz="1600" u="sng" dirty="0" err="1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참부모님</a:t>
            </a:r>
            <a:r>
              <a:rPr lang="ko-KR" altLang="en-US" sz="1600" u="sng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재세 시에 하늘이 </a:t>
            </a:r>
            <a:r>
              <a:rPr lang="ko-KR" altLang="en-US" sz="1600" u="sng" dirty="0" err="1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임재할</a:t>
            </a:r>
            <a:r>
              <a:rPr lang="ko-KR" altLang="en-US" sz="1600" u="sng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수 있는 가정</a:t>
            </a:r>
            <a:r>
              <a:rPr lang="en-US" altLang="ko-KR" sz="1600" u="sng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600" u="sng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종족</a:t>
            </a:r>
            <a:r>
              <a:rPr lang="en-US" altLang="ko-KR" sz="1600" u="sng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600" u="sng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민족</a:t>
            </a:r>
            <a:r>
              <a:rPr lang="en-US" altLang="ko-KR" sz="1600" u="sng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600" u="sng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국가</a:t>
            </a:r>
            <a:r>
              <a:rPr lang="en-US" altLang="ko-KR" sz="1600" u="sng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600" u="sng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세계까지 </a:t>
            </a:r>
            <a:r>
              <a:rPr lang="ko-KR" altLang="en-US" sz="1600" u="sng" dirty="0" err="1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지옥권을</a:t>
            </a:r>
            <a:r>
              <a:rPr lang="ko-KR" altLang="en-US" sz="1600" u="sng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해방시켜야</a:t>
            </a:r>
            <a:r>
              <a:rPr lang="ko-KR" altLang="en-US" sz="1600" dirty="0" smtClean="0">
                <a:solidFill>
                  <a:srgbClr val="FFFF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한다 </a:t>
            </a:r>
            <a:r>
              <a:rPr lang="en-US" altLang="ko-KR" sz="1100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(11.9.12</a:t>
            </a:r>
            <a:r>
              <a:rPr lang="en-US" altLang="ko-KR" sz="1600" u="sng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1600" u="sng" dirty="0" smtClean="0">
                <a:solidFill>
                  <a:srgbClr val="FFFFFF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1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sz="1600" dirty="0" smtClean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7588" y="54592"/>
            <a:ext cx="9286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600" b="1" dirty="0" smtClean="0">
                <a:latin typeface="HY헤드라인M" pitchFamily="18" charset="-127"/>
                <a:ea typeface="HY헤드라인M" pitchFamily="18" charset="-127"/>
              </a:rPr>
              <a:t>The 2</a:t>
            </a:r>
            <a:r>
              <a:rPr lang="en-US" altLang="ko-KR" sz="3600" b="1" baseline="30000" dirty="0" smtClean="0">
                <a:latin typeface="HY헤드라인M" pitchFamily="18" charset="-127"/>
                <a:ea typeface="HY헤드라인M" pitchFamily="18" charset="-127"/>
              </a:rPr>
              <a:t>nd</a:t>
            </a:r>
            <a:r>
              <a:rPr lang="en-US" altLang="ko-KR" sz="3600" b="1" dirty="0" smtClean="0">
                <a:latin typeface="HY헤드라인M" pitchFamily="18" charset="-127"/>
                <a:ea typeface="HY헤드라인M" pitchFamily="18" charset="-127"/>
              </a:rPr>
              <a:t> 12 year Course</a:t>
            </a:r>
            <a:endParaRPr lang="ko-KR" altLang="en-US" sz="1600" dirty="0"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0510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5.1|1.3|1.5"/>
</p:tagLst>
</file>

<file path=ppt/theme/_rels/theme6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_rels/theme7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_rels/theme7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_rels/theme8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_rels/theme8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theme1.xml><?xml version="1.0" encoding="utf-8"?>
<a:theme xmlns:a="http://schemas.openxmlformats.org/drawingml/2006/main" name="1_구김">
  <a:themeElements>
    <a:clrScheme name="1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구김">
  <a:themeElements>
    <a:clrScheme name="13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3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3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0.xml><?xml version="1.0" encoding="utf-8"?>
<a:theme xmlns:a="http://schemas.openxmlformats.org/drawingml/2006/main" name="17_열쇠">
  <a:themeElements>
    <a:clrScheme name="7_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7_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1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구김">
  <a:themeElements>
    <a:clrScheme name="6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6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6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열쇠">
  <a:themeElements>
    <a:clrScheme name="3_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3_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3_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구김">
  <a:themeElements>
    <a:clrScheme name="7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7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7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열쇠">
  <a:themeElements>
    <a:clrScheme name="4_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4_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4_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구김">
  <a:themeElements>
    <a:clrScheme name="8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8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8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구김">
  <a:themeElements>
    <a:clrScheme name="9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9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9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0_구김">
  <a:themeElements>
    <a:clrScheme name="10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0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0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구김">
  <a:themeElements>
    <a:clrScheme name="11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1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1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7_열쇠">
  <a:themeElements>
    <a:clrScheme name="7_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7_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7_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1_구김">
  <a:themeElements>
    <a:clrScheme name="31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31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31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2_구김">
  <a:themeElements>
    <a:clrScheme name="12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2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2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6_열쇠">
  <a:themeElements>
    <a:clrScheme name="6_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6_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6_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tem15">
  <a:themeElements>
    <a:clrScheme name="tem15 1">
      <a:dk1>
        <a:srgbClr val="003300"/>
      </a:dk1>
      <a:lt1>
        <a:srgbClr val="FFFFFF"/>
      </a:lt1>
      <a:dk2>
        <a:srgbClr val="541E1E"/>
      </a:dk2>
      <a:lt2>
        <a:srgbClr val="DDDDDD"/>
      </a:lt2>
      <a:accent1>
        <a:srgbClr val="F5F279"/>
      </a:accent1>
      <a:accent2>
        <a:srgbClr val="7F9C2E"/>
      </a:accent2>
      <a:accent3>
        <a:srgbClr val="FFFFFF"/>
      </a:accent3>
      <a:accent4>
        <a:srgbClr val="002A00"/>
      </a:accent4>
      <a:accent5>
        <a:srgbClr val="F9F7BE"/>
      </a:accent5>
      <a:accent6>
        <a:srgbClr val="728D29"/>
      </a:accent6>
      <a:hlink>
        <a:srgbClr val="907226"/>
      </a:hlink>
      <a:folHlink>
        <a:srgbClr val="CC6600"/>
      </a:folHlink>
    </a:clrScheme>
    <a:fontScheme name="tem15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15 1">
        <a:dk1>
          <a:srgbClr val="003300"/>
        </a:dk1>
        <a:lt1>
          <a:srgbClr val="FFFFFF"/>
        </a:lt1>
        <a:dk2>
          <a:srgbClr val="541E1E"/>
        </a:dk2>
        <a:lt2>
          <a:srgbClr val="DDDDDD"/>
        </a:lt2>
        <a:accent1>
          <a:srgbClr val="F5F279"/>
        </a:accent1>
        <a:accent2>
          <a:srgbClr val="7F9C2E"/>
        </a:accent2>
        <a:accent3>
          <a:srgbClr val="FFFFFF"/>
        </a:accent3>
        <a:accent4>
          <a:srgbClr val="002A00"/>
        </a:accent4>
        <a:accent5>
          <a:srgbClr val="F9F7BE"/>
        </a:accent5>
        <a:accent6>
          <a:srgbClr val="728D29"/>
        </a:accent6>
        <a:hlink>
          <a:srgbClr val="907226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15 2">
        <a:dk1>
          <a:srgbClr val="003300"/>
        </a:dk1>
        <a:lt1>
          <a:srgbClr val="FFFFFF"/>
        </a:lt1>
        <a:dk2>
          <a:srgbClr val="175B5B"/>
        </a:dk2>
        <a:lt2>
          <a:srgbClr val="DDDDDD"/>
        </a:lt2>
        <a:accent1>
          <a:srgbClr val="C1E529"/>
        </a:accent1>
        <a:accent2>
          <a:srgbClr val="B76113"/>
        </a:accent2>
        <a:accent3>
          <a:srgbClr val="FFFFFF"/>
        </a:accent3>
        <a:accent4>
          <a:srgbClr val="002A00"/>
        </a:accent4>
        <a:accent5>
          <a:srgbClr val="DDF0AC"/>
        </a:accent5>
        <a:accent6>
          <a:srgbClr val="A65710"/>
        </a:accent6>
        <a:hlink>
          <a:srgbClr val="467056"/>
        </a:hlink>
        <a:folHlink>
          <a:srgbClr val="61623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15 3">
        <a:dk1>
          <a:srgbClr val="003300"/>
        </a:dk1>
        <a:lt1>
          <a:srgbClr val="FFFFFF"/>
        </a:lt1>
        <a:dk2>
          <a:srgbClr val="541E1E"/>
        </a:dk2>
        <a:lt2>
          <a:srgbClr val="DDDDDD"/>
        </a:lt2>
        <a:accent1>
          <a:srgbClr val="EDD261"/>
        </a:accent1>
        <a:accent2>
          <a:srgbClr val="955535"/>
        </a:accent2>
        <a:accent3>
          <a:srgbClr val="FFFFFF"/>
        </a:accent3>
        <a:accent4>
          <a:srgbClr val="002A00"/>
        </a:accent4>
        <a:accent5>
          <a:srgbClr val="F4E5B7"/>
        </a:accent5>
        <a:accent6>
          <a:srgbClr val="874C2F"/>
        </a:accent6>
        <a:hlink>
          <a:srgbClr val="2F6887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5_열쇠">
  <a:themeElements>
    <a:clrScheme name="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4_구김">
  <a:themeElements>
    <a:clrScheme name="13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3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5_구김">
  <a:themeElements>
    <a:clrScheme name="1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8_열쇠">
  <a:themeElements>
    <a:clrScheme name="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6_구김">
  <a:themeElements>
    <a:clrScheme name="5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5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7_구김">
  <a:themeElements>
    <a:clrScheme name="10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0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0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구김">
  <a:themeElements>
    <a:clrScheme name="3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3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3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9_열쇠">
  <a:themeElements>
    <a:clrScheme name="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8_구김">
  <a:themeElements>
    <a:clrScheme name="11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1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1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9_구김">
  <a:themeElements>
    <a:clrScheme name="8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8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8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0_열쇠">
  <a:themeElements>
    <a:clrScheme name="3_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3_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3_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20_구김">
  <a:themeElements>
    <a:clrScheme name="13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3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3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21_구김">
  <a:themeElements>
    <a:clrScheme name="13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3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22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11_열쇠">
  <a:themeElements>
    <a:clrScheme name="4_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4_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23_구김">
  <a:themeElements>
    <a:clrScheme name="8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8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24_구김">
  <a:themeElements>
    <a:clrScheme name="11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1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열쇠">
  <a:themeElements>
    <a:clrScheme name="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5_구김">
  <a:themeElements>
    <a:clrScheme name="10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0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26_구김">
  <a:themeElements>
    <a:clrScheme name="1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27_구김">
  <a:themeElements>
    <a:clrScheme name="5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5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28_구김">
  <a:themeElements>
    <a:clrScheme name="6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6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29_구김">
  <a:themeElements>
    <a:clrScheme name="12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2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2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30_구김">
  <a:themeElements>
    <a:clrScheme name="10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0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0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12_열쇠">
  <a:themeElements>
    <a:clrScheme name="6_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6_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6_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13_열쇠">
  <a:themeElements>
    <a:clrScheme name="7_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7_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32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33_구김">
  <a:themeElements>
    <a:clrScheme name="1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1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열쇠">
  <a:themeElements>
    <a:clrScheme name="1_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1_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_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34_구김">
  <a:themeElements>
    <a:clrScheme name="7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7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7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35_구김">
  <a:themeElements>
    <a:clrScheme name="5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5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5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36_구김">
  <a:themeElements>
    <a:clrScheme name="1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1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37_구김">
  <a:themeElements>
    <a:clrScheme name="26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26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6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38_구김">
  <a:themeElements>
    <a:clrScheme name="5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5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39_구김">
  <a:themeElements>
    <a:clrScheme name="5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5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40_구김">
  <a:themeElements>
    <a:clrScheme name="5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5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41_구김">
  <a:themeElements>
    <a:clrScheme name="15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5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5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14_열쇠">
  <a:themeElements>
    <a:clrScheme name="5_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5_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5_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42_구김">
  <a:themeElements>
    <a:clrScheme name="8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8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8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구김">
  <a:themeElements>
    <a:clrScheme name="5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5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5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43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44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45_구김">
  <a:themeElements>
    <a:clrScheme name="1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46_구김">
  <a:themeElements>
    <a:clrScheme name="8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8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8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47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tile tx="0" ty="0" sx="100000" sy="100000" flip="none" algn="tl"/>
        </a:blip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tile tx="0" ty="0" sx="100000" sy="100000" flip="none" algn="tl"/>
        </a:blip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48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50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1_037TGp_light_green_v2">
  <a:themeElements>
    <a:clrScheme name="037TGp_light_green_v2 1">
      <a:dk1>
        <a:srgbClr val="2E4F56"/>
      </a:dk1>
      <a:lt1>
        <a:srgbClr val="FFFFFF"/>
      </a:lt1>
      <a:dk2>
        <a:srgbClr val="000000"/>
      </a:dk2>
      <a:lt2>
        <a:srgbClr val="C0C0C0"/>
      </a:lt2>
      <a:accent1>
        <a:srgbClr val="419366"/>
      </a:accent1>
      <a:accent2>
        <a:srgbClr val="C7DD21"/>
      </a:accent2>
      <a:accent3>
        <a:srgbClr val="FFFFFF"/>
      </a:accent3>
      <a:accent4>
        <a:srgbClr val="264248"/>
      </a:accent4>
      <a:accent5>
        <a:srgbClr val="B0C8B8"/>
      </a:accent5>
      <a:accent6>
        <a:srgbClr val="B4C81D"/>
      </a:accent6>
      <a:hlink>
        <a:srgbClr val="B66D48"/>
      </a:hlink>
      <a:folHlink>
        <a:srgbClr val="487DA4"/>
      </a:folHlink>
    </a:clrScheme>
    <a:fontScheme name="037TGp_light_green_v2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37TGp_light_green_v2 1">
        <a:dk1>
          <a:srgbClr val="2E4F56"/>
        </a:dk1>
        <a:lt1>
          <a:srgbClr val="FFFFFF"/>
        </a:lt1>
        <a:dk2>
          <a:srgbClr val="000000"/>
        </a:dk2>
        <a:lt2>
          <a:srgbClr val="C0C0C0"/>
        </a:lt2>
        <a:accent1>
          <a:srgbClr val="419366"/>
        </a:accent1>
        <a:accent2>
          <a:srgbClr val="C7DD21"/>
        </a:accent2>
        <a:accent3>
          <a:srgbClr val="FFFFFF"/>
        </a:accent3>
        <a:accent4>
          <a:srgbClr val="264248"/>
        </a:accent4>
        <a:accent5>
          <a:srgbClr val="B0C8B8"/>
        </a:accent5>
        <a:accent6>
          <a:srgbClr val="B4C81D"/>
        </a:accent6>
        <a:hlink>
          <a:srgbClr val="B66D48"/>
        </a:hlink>
        <a:folHlink>
          <a:srgbClr val="487DA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7TGp_light_green_v2 2">
        <a:dk1>
          <a:srgbClr val="2B166E"/>
        </a:dk1>
        <a:lt1>
          <a:srgbClr val="FFFFFF"/>
        </a:lt1>
        <a:dk2>
          <a:srgbClr val="336699"/>
        </a:dk2>
        <a:lt2>
          <a:srgbClr val="C0C0C0"/>
        </a:lt2>
        <a:accent1>
          <a:srgbClr val="B9661B"/>
        </a:accent1>
        <a:accent2>
          <a:srgbClr val="D8B226"/>
        </a:accent2>
        <a:accent3>
          <a:srgbClr val="FFFFFF"/>
        </a:accent3>
        <a:accent4>
          <a:srgbClr val="23115D"/>
        </a:accent4>
        <a:accent5>
          <a:srgbClr val="D9B8AB"/>
        </a:accent5>
        <a:accent6>
          <a:srgbClr val="C4A121"/>
        </a:accent6>
        <a:hlink>
          <a:srgbClr val="009999"/>
        </a:hlink>
        <a:folHlink>
          <a:srgbClr val="829B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7TGp_light_green_v2 3">
        <a:dk1>
          <a:srgbClr val="506E6A"/>
        </a:dk1>
        <a:lt1>
          <a:srgbClr val="FFFFFF"/>
        </a:lt1>
        <a:dk2>
          <a:srgbClr val="008080"/>
        </a:dk2>
        <a:lt2>
          <a:srgbClr val="C0C0C0"/>
        </a:lt2>
        <a:accent1>
          <a:srgbClr val="CEB05C"/>
        </a:accent1>
        <a:accent2>
          <a:srgbClr val="A0D15F"/>
        </a:accent2>
        <a:accent3>
          <a:srgbClr val="FFFFFF"/>
        </a:accent3>
        <a:accent4>
          <a:srgbClr val="435D59"/>
        </a:accent4>
        <a:accent5>
          <a:srgbClr val="E3D4B5"/>
        </a:accent5>
        <a:accent6>
          <a:srgbClr val="91BD55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3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49_구김">
  <a:themeElements>
    <a:clrScheme name="9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9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9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열쇠">
  <a:themeElements>
    <a:clrScheme name="2_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2_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2_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51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52_구김">
  <a:themeElements>
    <a:clrScheme name="23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23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3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53_구김">
  <a:themeElements>
    <a:clrScheme name="1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tile tx="0" ty="0" sx="100000" sy="100000" flip="none" algn="tl"/>
        </a:blip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tile tx="0" ty="0" sx="100000" sy="100000" flip="none" algn="tl"/>
        </a:blip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1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54_구김">
  <a:themeElements>
    <a:clrScheme name="1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tile tx="0" ty="0" sx="100000" sy="100000" flip="none" algn="tl"/>
        </a:blip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tile tx="0" ty="0" sx="100000" sy="100000" flip="none" algn="tl"/>
        </a:blip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1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55_구김">
  <a:themeElements>
    <a:clrScheme name="26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26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6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56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57_구김">
  <a:themeElements>
    <a:clrScheme name="5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5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5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58_구김">
  <a:themeElements>
    <a:clrScheme name="9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9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9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15_열쇠">
  <a:themeElements>
    <a:clrScheme name="6_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6_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59_구김">
  <a:themeElements>
    <a:clrScheme name="13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3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13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037TGp_light_green_v2">
  <a:themeElements>
    <a:clrScheme name="037TGp_light_green_v2 1">
      <a:dk1>
        <a:srgbClr val="2E4F56"/>
      </a:dk1>
      <a:lt1>
        <a:srgbClr val="FFFFFF"/>
      </a:lt1>
      <a:dk2>
        <a:srgbClr val="000000"/>
      </a:dk2>
      <a:lt2>
        <a:srgbClr val="C0C0C0"/>
      </a:lt2>
      <a:accent1>
        <a:srgbClr val="419366"/>
      </a:accent1>
      <a:accent2>
        <a:srgbClr val="C7DD21"/>
      </a:accent2>
      <a:accent3>
        <a:srgbClr val="FFFFFF"/>
      </a:accent3>
      <a:accent4>
        <a:srgbClr val="264248"/>
      </a:accent4>
      <a:accent5>
        <a:srgbClr val="B0C8B8"/>
      </a:accent5>
      <a:accent6>
        <a:srgbClr val="B4C81D"/>
      </a:accent6>
      <a:hlink>
        <a:srgbClr val="B66D48"/>
      </a:hlink>
      <a:folHlink>
        <a:srgbClr val="487DA4"/>
      </a:folHlink>
    </a:clrScheme>
    <a:fontScheme name="037TGp_light_green_v2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037TGp_light_green_v2 1">
        <a:dk1>
          <a:srgbClr val="2E4F56"/>
        </a:dk1>
        <a:lt1>
          <a:srgbClr val="FFFFFF"/>
        </a:lt1>
        <a:dk2>
          <a:srgbClr val="000000"/>
        </a:dk2>
        <a:lt2>
          <a:srgbClr val="C0C0C0"/>
        </a:lt2>
        <a:accent1>
          <a:srgbClr val="419366"/>
        </a:accent1>
        <a:accent2>
          <a:srgbClr val="C7DD21"/>
        </a:accent2>
        <a:accent3>
          <a:srgbClr val="FFFFFF"/>
        </a:accent3>
        <a:accent4>
          <a:srgbClr val="264248"/>
        </a:accent4>
        <a:accent5>
          <a:srgbClr val="B0C8B8"/>
        </a:accent5>
        <a:accent6>
          <a:srgbClr val="B4C81D"/>
        </a:accent6>
        <a:hlink>
          <a:srgbClr val="B66D48"/>
        </a:hlink>
        <a:folHlink>
          <a:srgbClr val="487DA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7TGp_light_green_v2 2">
        <a:dk1>
          <a:srgbClr val="2B166E"/>
        </a:dk1>
        <a:lt1>
          <a:srgbClr val="FFFFFF"/>
        </a:lt1>
        <a:dk2>
          <a:srgbClr val="336699"/>
        </a:dk2>
        <a:lt2>
          <a:srgbClr val="C0C0C0"/>
        </a:lt2>
        <a:accent1>
          <a:srgbClr val="B9661B"/>
        </a:accent1>
        <a:accent2>
          <a:srgbClr val="D8B226"/>
        </a:accent2>
        <a:accent3>
          <a:srgbClr val="FFFFFF"/>
        </a:accent3>
        <a:accent4>
          <a:srgbClr val="23115D"/>
        </a:accent4>
        <a:accent5>
          <a:srgbClr val="D9B8AB"/>
        </a:accent5>
        <a:accent6>
          <a:srgbClr val="C4A121"/>
        </a:accent6>
        <a:hlink>
          <a:srgbClr val="009999"/>
        </a:hlink>
        <a:folHlink>
          <a:srgbClr val="829B4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7TGp_light_green_v2 3">
        <a:dk1>
          <a:srgbClr val="506E6A"/>
        </a:dk1>
        <a:lt1>
          <a:srgbClr val="FFFFFF"/>
        </a:lt1>
        <a:dk2>
          <a:srgbClr val="008080"/>
        </a:dk2>
        <a:lt2>
          <a:srgbClr val="C0C0C0"/>
        </a:lt2>
        <a:accent1>
          <a:srgbClr val="CEB05C"/>
        </a:accent1>
        <a:accent2>
          <a:srgbClr val="A0D15F"/>
        </a:accent2>
        <a:accent3>
          <a:srgbClr val="FFFFFF"/>
        </a:accent3>
        <a:accent4>
          <a:srgbClr val="435D59"/>
        </a:accent4>
        <a:accent5>
          <a:srgbClr val="E3D4B5"/>
        </a:accent5>
        <a:accent6>
          <a:srgbClr val="91BD55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60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61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62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tile tx="0" ty="0" sx="100000" sy="100000" flip="none" algn="tl"/>
        </a:blip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tile tx="0" ty="0" sx="100000" sy="100000" flip="none" algn="tl"/>
        </a:blip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63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tile tx="0" ty="0" sx="100000" sy="100000" flip="none" algn="tl"/>
        </a:blip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tile tx="0" ty="0" sx="100000" sy="100000" flip="none" algn="tl"/>
        </a:blip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64_구김">
  <a:themeElements>
    <a:clrScheme name="9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9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9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65_구김">
  <a:themeElements>
    <a:clrScheme name="9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9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9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16_열쇠">
  <a:themeElements>
    <a:clrScheme name="3_열쇠 4">
      <a:dk1>
        <a:srgbClr val="330000"/>
      </a:dk1>
      <a:lt1>
        <a:srgbClr val="FFFFCC"/>
      </a:lt1>
      <a:dk2>
        <a:srgbClr val="000000"/>
      </a:dk2>
      <a:lt2>
        <a:srgbClr val="FFCC00"/>
      </a:lt2>
      <a:accent1>
        <a:srgbClr val="FF9900"/>
      </a:accent1>
      <a:accent2>
        <a:srgbClr val="330099"/>
      </a:accent2>
      <a:accent3>
        <a:srgbClr val="AAAAAA"/>
      </a:accent3>
      <a:accent4>
        <a:srgbClr val="DADAAE"/>
      </a:accent4>
      <a:accent5>
        <a:srgbClr val="FFCAAA"/>
      </a:accent5>
      <a:accent6>
        <a:srgbClr val="2D008A"/>
      </a:accent6>
      <a:hlink>
        <a:srgbClr val="FF6633"/>
      </a:hlink>
      <a:folHlink>
        <a:srgbClr val="669900"/>
      </a:folHlink>
    </a:clrScheme>
    <a:fontScheme name="3_열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열쇠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열쇠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열쇠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열쇠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열쇠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열쇠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7.xml><?xml version="1.0" encoding="utf-8"?>
<a:theme xmlns:a="http://schemas.openxmlformats.org/drawingml/2006/main" name="66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8.xml><?xml version="1.0" encoding="utf-8"?>
<a:theme xmlns:a="http://schemas.openxmlformats.org/drawingml/2006/main" name="67_구김">
  <a:themeElements>
    <a:clrScheme name="12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2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9.xml><?xml version="1.0" encoding="utf-8"?>
<a:theme xmlns:a="http://schemas.openxmlformats.org/drawingml/2006/main" name="68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구김">
  <a:themeElements>
    <a:clrScheme name="2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2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2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0.xml><?xml version="1.0" encoding="utf-8"?>
<a:theme xmlns:a="http://schemas.openxmlformats.org/drawingml/2006/main" name="69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1.xml><?xml version="1.0" encoding="utf-8"?>
<a:theme xmlns:a="http://schemas.openxmlformats.org/drawingml/2006/main" name="70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2.xml><?xml version="1.0" encoding="utf-8"?>
<a:theme xmlns:a="http://schemas.openxmlformats.org/drawingml/2006/main" name="71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3.xml><?xml version="1.0" encoding="utf-8"?>
<a:theme xmlns:a="http://schemas.openxmlformats.org/drawingml/2006/main" name="72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4.xml><?xml version="1.0" encoding="utf-8"?>
<a:theme xmlns:a="http://schemas.openxmlformats.org/drawingml/2006/main" name="73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5.xml><?xml version="1.0" encoding="utf-8"?>
<a:theme xmlns:a="http://schemas.openxmlformats.org/drawingml/2006/main" name="74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6.xml><?xml version="1.0" encoding="utf-8"?>
<a:theme xmlns:a="http://schemas.openxmlformats.org/drawingml/2006/main" name="75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헤드라인M" pitchFamily="18" charset="-127"/>
            <a:ea typeface="HY헤드라인M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7.xml><?xml version="1.0" encoding="utf-8"?>
<a:theme xmlns:a="http://schemas.openxmlformats.org/drawingml/2006/main" name="76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8.xml><?xml version="1.0" encoding="utf-8"?>
<a:theme xmlns:a="http://schemas.openxmlformats.org/drawingml/2006/main" name="77_구김">
  <a:themeElements>
    <a:clrScheme name="4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4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4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9.xml><?xml version="1.0" encoding="utf-8"?>
<a:theme xmlns:a="http://schemas.openxmlformats.org/drawingml/2006/main" name="78_구김">
  <a:themeElements>
    <a:clrScheme name="5_구김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5_구김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구김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구김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구김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59928</TotalTime>
  <Words>3784</Words>
  <Application>Microsoft Office PowerPoint</Application>
  <PresentationFormat>On-screen Show (4:3)</PresentationFormat>
  <Paragraphs>1010</Paragraphs>
  <Slides>30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100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131" baseType="lpstr">
      <vt:lpstr>1_구김</vt:lpstr>
      <vt:lpstr>4_구김</vt:lpstr>
      <vt:lpstr>3_구김</vt:lpstr>
      <vt:lpstr>열쇠</vt:lpstr>
      <vt:lpstr>1_열쇠</vt:lpstr>
      <vt:lpstr>5_구김</vt:lpstr>
      <vt:lpstr>2_열쇠</vt:lpstr>
      <vt:lpstr>037TGp_light_green_v2</vt:lpstr>
      <vt:lpstr>2_구김</vt:lpstr>
      <vt:lpstr>13_구김</vt:lpstr>
      <vt:lpstr>6_구김</vt:lpstr>
      <vt:lpstr>3_열쇠</vt:lpstr>
      <vt:lpstr>7_구김</vt:lpstr>
      <vt:lpstr>4_열쇠</vt:lpstr>
      <vt:lpstr>8_구김</vt:lpstr>
      <vt:lpstr>9_구김</vt:lpstr>
      <vt:lpstr>10_구김</vt:lpstr>
      <vt:lpstr>11_구김</vt:lpstr>
      <vt:lpstr>7_열쇠</vt:lpstr>
      <vt:lpstr>31_구김</vt:lpstr>
      <vt:lpstr>12_구김</vt:lpstr>
      <vt:lpstr>6_열쇠</vt:lpstr>
      <vt:lpstr>tem15</vt:lpstr>
      <vt:lpstr>5_열쇠</vt:lpstr>
      <vt:lpstr>14_구김</vt:lpstr>
      <vt:lpstr>15_구김</vt:lpstr>
      <vt:lpstr>8_열쇠</vt:lpstr>
      <vt:lpstr>16_구김</vt:lpstr>
      <vt:lpstr>17_구김</vt:lpstr>
      <vt:lpstr>9_열쇠</vt:lpstr>
      <vt:lpstr>18_구김</vt:lpstr>
      <vt:lpstr>19_구김</vt:lpstr>
      <vt:lpstr>10_열쇠</vt:lpstr>
      <vt:lpstr>20_구김</vt:lpstr>
      <vt:lpstr>21_구김</vt:lpstr>
      <vt:lpstr>22_구김</vt:lpstr>
      <vt:lpstr>11_열쇠</vt:lpstr>
      <vt:lpstr>23_구김</vt:lpstr>
      <vt:lpstr>24_구김</vt:lpstr>
      <vt:lpstr>25_구김</vt:lpstr>
      <vt:lpstr>26_구김</vt:lpstr>
      <vt:lpstr>27_구김</vt:lpstr>
      <vt:lpstr>28_구김</vt:lpstr>
      <vt:lpstr>29_구김</vt:lpstr>
      <vt:lpstr>30_구김</vt:lpstr>
      <vt:lpstr>12_열쇠</vt:lpstr>
      <vt:lpstr>13_열쇠</vt:lpstr>
      <vt:lpstr>32_구김</vt:lpstr>
      <vt:lpstr>33_구김</vt:lpstr>
      <vt:lpstr>34_구김</vt:lpstr>
      <vt:lpstr>35_구김</vt:lpstr>
      <vt:lpstr>36_구김</vt:lpstr>
      <vt:lpstr>37_구김</vt:lpstr>
      <vt:lpstr>38_구김</vt:lpstr>
      <vt:lpstr>39_구김</vt:lpstr>
      <vt:lpstr>40_구김</vt:lpstr>
      <vt:lpstr>41_구김</vt:lpstr>
      <vt:lpstr>14_열쇠</vt:lpstr>
      <vt:lpstr>42_구김</vt:lpstr>
      <vt:lpstr>43_구김</vt:lpstr>
      <vt:lpstr>44_구김</vt:lpstr>
      <vt:lpstr>45_구김</vt:lpstr>
      <vt:lpstr>46_구김</vt:lpstr>
      <vt:lpstr>47_구김</vt:lpstr>
      <vt:lpstr>48_구김</vt:lpstr>
      <vt:lpstr>50_구김</vt:lpstr>
      <vt:lpstr>1_037TGp_light_green_v2</vt:lpstr>
      <vt:lpstr>3_디자인 사용자 지정</vt:lpstr>
      <vt:lpstr>49_구김</vt:lpstr>
      <vt:lpstr>51_구김</vt:lpstr>
      <vt:lpstr>52_구김</vt:lpstr>
      <vt:lpstr>53_구김</vt:lpstr>
      <vt:lpstr>54_구김</vt:lpstr>
      <vt:lpstr>55_구김</vt:lpstr>
      <vt:lpstr>56_구김</vt:lpstr>
      <vt:lpstr>57_구김</vt:lpstr>
      <vt:lpstr>58_구김</vt:lpstr>
      <vt:lpstr>15_열쇠</vt:lpstr>
      <vt:lpstr>59_구김</vt:lpstr>
      <vt:lpstr>60_구김</vt:lpstr>
      <vt:lpstr>61_구김</vt:lpstr>
      <vt:lpstr>62_구김</vt:lpstr>
      <vt:lpstr>63_구김</vt:lpstr>
      <vt:lpstr>64_구김</vt:lpstr>
      <vt:lpstr>65_구김</vt:lpstr>
      <vt:lpstr>16_열쇠</vt:lpstr>
      <vt:lpstr>66_구김</vt:lpstr>
      <vt:lpstr>67_구김</vt:lpstr>
      <vt:lpstr>68_구김</vt:lpstr>
      <vt:lpstr>69_구김</vt:lpstr>
      <vt:lpstr>70_구김</vt:lpstr>
      <vt:lpstr>71_구김</vt:lpstr>
      <vt:lpstr>72_구김</vt:lpstr>
      <vt:lpstr>73_구김</vt:lpstr>
      <vt:lpstr>74_구김</vt:lpstr>
      <vt:lpstr>75_구김</vt:lpstr>
      <vt:lpstr>76_구김</vt:lpstr>
      <vt:lpstr>77_구김</vt:lpstr>
      <vt:lpstr>78_구김</vt:lpstr>
      <vt:lpstr>17_열쇠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Philosophy of Education/Research</vt:lpstr>
      <vt:lpstr>Areas of Study and Research</vt:lpstr>
      <vt:lpstr>Slide 22</vt:lpstr>
      <vt:lpstr>Special Program for Substantial CIG</vt:lpstr>
      <vt:lpstr>Program for Substantial CIG</vt:lpstr>
      <vt:lpstr>Slide 25</vt:lpstr>
      <vt:lpstr>Slide 26</vt:lpstr>
      <vt:lpstr>Slide 27</vt:lpstr>
      <vt:lpstr>Slide 28</vt:lpstr>
      <vt:lpstr>자신을 다듬고/가꾸는 학교생활</vt:lpstr>
      <vt:lpstr>Slide 30</vt:lpstr>
    </vt:vector>
  </TitlesOfParts>
  <Manager>김진춘</Manager>
  <Company>청심신학대학원대학교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행복의 원리 #10</dc:title>
  <dc:subject>천일국시대의 영성생활</dc:subject>
  <dc:creator>김진춘</dc:creator>
  <cp:lastModifiedBy>famdep</cp:lastModifiedBy>
  <cp:revision>2327</cp:revision>
  <cp:lastPrinted>2012-02-16T13:32:13Z</cp:lastPrinted>
  <dcterms:created xsi:type="dcterms:W3CDTF">2003-05-07T08:08:47Z</dcterms:created>
  <dcterms:modified xsi:type="dcterms:W3CDTF">2012-05-27T18:11:13Z</dcterms:modified>
</cp:coreProperties>
</file>