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256" r:id="rId2"/>
    <p:sldId id="263" r:id="rId3"/>
    <p:sldId id="335" r:id="rId4"/>
    <p:sldId id="334" r:id="rId5"/>
    <p:sldId id="329" r:id="rId6"/>
    <p:sldId id="330" r:id="rId7"/>
    <p:sldId id="331" r:id="rId8"/>
    <p:sldId id="332" r:id="rId9"/>
    <p:sldId id="336" r:id="rId10"/>
    <p:sldId id="355" r:id="rId11"/>
    <p:sldId id="356" r:id="rId12"/>
    <p:sldId id="357" r:id="rId13"/>
    <p:sldId id="358" r:id="rId14"/>
    <p:sldId id="359" r:id="rId15"/>
    <p:sldId id="268" r:id="rId16"/>
    <p:sldId id="269" r:id="rId17"/>
    <p:sldId id="270" r:id="rId18"/>
    <p:sldId id="360" r:id="rId19"/>
    <p:sldId id="337" r:id="rId20"/>
    <p:sldId id="271" r:id="rId21"/>
    <p:sldId id="272" r:id="rId22"/>
    <p:sldId id="273" r:id="rId23"/>
    <p:sldId id="274" r:id="rId24"/>
    <p:sldId id="352" r:id="rId25"/>
    <p:sldId id="275" r:id="rId26"/>
    <p:sldId id="276" r:id="rId27"/>
    <p:sldId id="277" r:id="rId28"/>
    <p:sldId id="278" r:id="rId29"/>
    <p:sldId id="338" r:id="rId30"/>
    <p:sldId id="279" r:id="rId31"/>
    <p:sldId id="281" r:id="rId32"/>
    <p:sldId id="282" r:id="rId33"/>
    <p:sldId id="283" r:id="rId34"/>
    <p:sldId id="284" r:id="rId35"/>
    <p:sldId id="285" r:id="rId36"/>
    <p:sldId id="286" r:id="rId37"/>
    <p:sldId id="287" r:id="rId38"/>
    <p:sldId id="288" r:id="rId39"/>
    <p:sldId id="289" r:id="rId40"/>
    <p:sldId id="290" r:id="rId41"/>
    <p:sldId id="353" r:id="rId42"/>
    <p:sldId id="292" r:id="rId43"/>
    <p:sldId id="293" r:id="rId44"/>
    <p:sldId id="294" r:id="rId45"/>
    <p:sldId id="295" r:id="rId46"/>
    <p:sldId id="296" r:id="rId47"/>
    <p:sldId id="297" r:id="rId48"/>
    <p:sldId id="298" r:id="rId49"/>
    <p:sldId id="341" r:id="rId50"/>
    <p:sldId id="300" r:id="rId51"/>
    <p:sldId id="342" r:id="rId52"/>
    <p:sldId id="361" r:id="rId53"/>
    <p:sldId id="301" r:id="rId54"/>
    <p:sldId id="302" r:id="rId55"/>
    <p:sldId id="303" r:id="rId56"/>
    <p:sldId id="343" r:id="rId57"/>
    <p:sldId id="304" r:id="rId58"/>
    <p:sldId id="305" r:id="rId59"/>
    <p:sldId id="362" r:id="rId60"/>
    <p:sldId id="306" r:id="rId61"/>
    <p:sldId id="307" r:id="rId62"/>
    <p:sldId id="308" r:id="rId63"/>
    <p:sldId id="309" r:id="rId64"/>
    <p:sldId id="310" r:id="rId65"/>
    <p:sldId id="311" r:id="rId66"/>
    <p:sldId id="312" r:id="rId67"/>
    <p:sldId id="344" r:id="rId68"/>
    <p:sldId id="314" r:id="rId69"/>
    <p:sldId id="345" r:id="rId70"/>
    <p:sldId id="315" r:id="rId71"/>
    <p:sldId id="351" r:id="rId72"/>
    <p:sldId id="346" r:id="rId73"/>
    <p:sldId id="317" r:id="rId74"/>
    <p:sldId id="318" r:id="rId75"/>
    <p:sldId id="319" r:id="rId76"/>
    <p:sldId id="320" r:id="rId77"/>
    <p:sldId id="321" r:id="rId78"/>
    <p:sldId id="322" r:id="rId79"/>
    <p:sldId id="324" r:id="rId80"/>
    <p:sldId id="325" r:id="rId81"/>
    <p:sldId id="327" r:id="rId82"/>
  </p:sldIdLst>
  <p:sldSz cx="20116800" cy="113157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263" autoAdjust="0"/>
  </p:normalViewPr>
  <p:slideViewPr>
    <p:cSldViewPr>
      <p:cViewPr varScale="1">
        <p:scale>
          <a:sx n="26" d="100"/>
          <a:sy n="26" d="100"/>
        </p:scale>
        <p:origin x="-151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9DC04D-9D41-8D46-9120-9E35AF59A147}" type="datetimeFigureOut">
              <a:rPr lang="en-US" smtClean="0"/>
              <a:pPr/>
              <a:t>11/28/2015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D8FD64-547A-534B-9471-CB36AB3280C4}" type="slidenum">
              <a:rPr lang="en-US" smtClean="0"/>
              <a:pPr/>
              <a:t>‹#›</a:t>
            </a:fld>
            <a:endParaRPr lang="en-US"/>
          </a:p>
        </p:txBody>
      </p:sp>
    </p:spTree>
    <p:extLst>
      <p:ext uri="{BB962C8B-B14F-4D97-AF65-F5344CB8AC3E}">
        <p14:creationId xmlns:p14="http://schemas.microsoft.com/office/powerpoint/2010/main" xmlns="" val="26287215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Hello, and welcome to </a:t>
            </a:r>
            <a:r>
              <a:rPr lang="en-US" sz="1200" i="1" kern="1200" dirty="0" smtClean="0">
                <a:solidFill>
                  <a:schemeClr val="tx1"/>
                </a:solidFill>
                <a:effectLst/>
                <a:latin typeface="+mn-lt"/>
                <a:ea typeface="+mn-ea"/>
                <a:cs typeface="+mn-cs"/>
              </a:rPr>
              <a:t>Discovering the Divine Principle. </a:t>
            </a:r>
            <a:endParaRPr lang="en-US" sz="1200"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Divine Principle is a revelation from God that was received by the Reverend Sun </a:t>
            </a:r>
            <a:r>
              <a:rPr lang="en-US" sz="1200" kern="1200" dirty="0" err="1" smtClean="0">
                <a:solidFill>
                  <a:schemeClr val="tx1"/>
                </a:solidFill>
                <a:effectLst/>
                <a:latin typeface="+mn-lt"/>
                <a:ea typeface="+mn-ea"/>
                <a:cs typeface="+mn-cs"/>
              </a:rPr>
              <a:t>Myung</a:t>
            </a:r>
            <a:r>
              <a:rPr lang="en-US" sz="1200" kern="1200" dirty="0" smtClean="0">
                <a:solidFill>
                  <a:schemeClr val="tx1"/>
                </a:solidFill>
                <a:effectLst/>
                <a:latin typeface="+mn-lt"/>
                <a:ea typeface="+mn-ea"/>
                <a:cs typeface="+mn-cs"/>
              </a:rPr>
              <a:t> Moon. </a:t>
            </a:r>
            <a:endParaRPr lang="en-US" sz="1200" kern="1200" dirty="0" smtClean="0">
              <a:solidFill>
                <a:schemeClr val="tx1"/>
              </a:solidFill>
              <a:effectLst/>
              <a:latin typeface="+mn-lt"/>
              <a:ea typeface="+mn-ea"/>
              <a:cs typeface="+mn-cs"/>
            </a:endParaRPr>
          </a:p>
          <a:p>
            <a:r>
              <a:rPr lang="fi-FI" sz="1200" kern="1200" smtClean="0">
                <a:solidFill>
                  <a:schemeClr val="tx1"/>
                </a:solidFill>
                <a:effectLst/>
                <a:latin typeface="+mn-lt"/>
                <a:ea typeface="+mn-ea"/>
                <a:cs typeface="+mn-cs"/>
              </a:rPr>
              <a:t>Session 1.</a:t>
            </a:r>
            <a:endParaRPr lang="en-US" dirty="0"/>
          </a:p>
        </p:txBody>
      </p:sp>
      <p:sp>
        <p:nvSpPr>
          <p:cNvPr id="4" name="Slide Number Placeholder 3"/>
          <p:cNvSpPr>
            <a:spLocks noGrp="1"/>
          </p:cNvSpPr>
          <p:nvPr>
            <p:ph type="sldNum" sz="quarter" idx="10"/>
          </p:nvPr>
        </p:nvSpPr>
        <p:spPr/>
        <p:txBody>
          <a:bodyPr/>
          <a:lstStyle/>
          <a:p>
            <a:fld id="{01D8FD64-547A-534B-9471-CB36AB3280C4}" type="slidenum">
              <a:rPr lang="en-US" smtClean="0"/>
              <a:pPr/>
              <a:t>1</a:t>
            </a:fld>
            <a:endParaRPr lang="en-US"/>
          </a:p>
        </p:txBody>
      </p:sp>
    </p:spTree>
    <p:extLst>
      <p:ext uri="{BB962C8B-B14F-4D97-AF65-F5344CB8AC3E}">
        <p14:creationId xmlns:p14="http://schemas.microsoft.com/office/powerpoint/2010/main" xmlns="" val="2833304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Nevertheless, where’s the evidence that true happiness can be achieved? To find it let's go back and look at human history.</a:t>
            </a:r>
            <a:r>
              <a:rPr lang="en-US" dirty="0" smtClean="0">
                <a:effectLst/>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D8FD64-547A-534B-9471-CB36AB3280C4}" type="slidenum">
              <a:rPr lang="en-US" smtClean="0"/>
              <a:pPr/>
              <a:t>10</a:t>
            </a:fld>
            <a:endParaRPr lang="en-US"/>
          </a:p>
        </p:txBody>
      </p:sp>
    </p:spTree>
    <p:extLst>
      <p:ext uri="{BB962C8B-B14F-4D97-AF65-F5344CB8AC3E}">
        <p14:creationId xmlns:p14="http://schemas.microsoft.com/office/powerpoint/2010/main" xmlns="" val="3461458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early stages of history, people lived a primitive existence.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D8FD64-547A-534B-9471-CB36AB3280C4}" type="slidenum">
              <a:rPr lang="en-US" smtClean="0"/>
              <a:pPr/>
              <a:t>11</a:t>
            </a:fld>
            <a:endParaRPr lang="en-US"/>
          </a:p>
        </p:txBody>
      </p:sp>
    </p:spTree>
    <p:extLst>
      <p:ext uri="{BB962C8B-B14F-4D97-AF65-F5344CB8AC3E}">
        <p14:creationId xmlns:p14="http://schemas.microsoft.com/office/powerpoint/2010/main" xmlns="" val="3461458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Later people begin to</a:t>
            </a:r>
            <a:r>
              <a:rPr lang="en-US" sz="1200" kern="1200" baseline="0" dirty="0" smtClean="0">
                <a:solidFill>
                  <a:schemeClr val="tx1"/>
                </a:solidFill>
                <a:effectLst/>
                <a:latin typeface="+mn-lt"/>
                <a:ea typeface="+mn-ea"/>
                <a:cs typeface="+mn-cs"/>
              </a:rPr>
              <a:t> develop a conscience that pushed them to seek for higher ideals.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D8FD64-547A-534B-9471-CB36AB3280C4}" type="slidenum">
              <a:rPr lang="en-US" smtClean="0"/>
              <a:pPr/>
              <a:t>12</a:t>
            </a:fld>
            <a:endParaRPr lang="en-US"/>
          </a:p>
        </p:txBody>
      </p:sp>
    </p:spTree>
    <p:extLst>
      <p:ext uri="{BB962C8B-B14F-4D97-AF65-F5344CB8AC3E}">
        <p14:creationId xmlns:p14="http://schemas.microsoft.com/office/powerpoint/2010/main" xmlns="" val="3461458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Today most people believe</a:t>
            </a:r>
            <a:r>
              <a:rPr lang="en-US" sz="1200" kern="1200" baseline="0" dirty="0" smtClean="0">
                <a:solidFill>
                  <a:schemeClr val="tx1"/>
                </a:solidFill>
                <a:effectLst/>
                <a:latin typeface="+mn-lt"/>
                <a:ea typeface="+mn-ea"/>
                <a:cs typeface="+mn-cs"/>
              </a:rPr>
              <a:t> in</a:t>
            </a:r>
            <a:r>
              <a:rPr lang="en-US" sz="1200" kern="1200" dirty="0" smtClean="0">
                <a:solidFill>
                  <a:schemeClr val="tx1"/>
                </a:solidFill>
                <a:effectLst/>
                <a:latin typeface="+mn-lt"/>
                <a:ea typeface="+mn-ea"/>
                <a:cs typeface="+mn-cs"/>
              </a:rPr>
              <a:t> basic human rights</a:t>
            </a:r>
            <a:r>
              <a:rPr lang="en-US" sz="1200" kern="1200" baseline="0" dirty="0" smtClean="0">
                <a:solidFill>
                  <a:schemeClr val="tx1"/>
                </a:solidFill>
                <a:effectLst/>
                <a:latin typeface="+mn-lt"/>
                <a:ea typeface="+mn-ea"/>
                <a:cs typeface="+mn-cs"/>
              </a:rPr>
              <a:t> and</a:t>
            </a:r>
            <a:r>
              <a:rPr lang="en-US" sz="1200" kern="1200" dirty="0" smtClean="0">
                <a:solidFill>
                  <a:schemeClr val="tx1"/>
                </a:solidFill>
                <a:effectLst/>
                <a:latin typeface="+mn-lt"/>
                <a:ea typeface="+mn-ea"/>
                <a:cs typeface="+mn-cs"/>
              </a:rPr>
              <a:t> freedom for all.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D8FD64-547A-534B-9471-CB36AB3280C4}" type="slidenum">
              <a:rPr lang="en-US" smtClean="0"/>
              <a:pPr/>
              <a:t>13</a:t>
            </a:fld>
            <a:endParaRPr lang="en-US"/>
          </a:p>
        </p:txBody>
      </p:sp>
    </p:spTree>
    <p:extLst>
      <p:ext uri="{BB962C8B-B14F-4D97-AF65-F5344CB8AC3E}">
        <p14:creationId xmlns:p14="http://schemas.microsoft.com/office/powerpoint/2010/main" xmlns="" val="3461458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Take for example the issue of slavery and racism. When the founders of America formed the Constitution, they couldn't deal with this problem. But over time, things changed.</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01D8FD64-547A-534B-9471-CB36AB3280C4}" type="slidenum">
              <a:rPr lang="en-US" smtClean="0"/>
              <a:pPr/>
              <a:t>14</a:t>
            </a:fld>
            <a:endParaRPr lang="en-US"/>
          </a:p>
        </p:txBody>
      </p:sp>
    </p:spTree>
    <p:extLst>
      <p:ext uri="{BB962C8B-B14F-4D97-AF65-F5344CB8AC3E}">
        <p14:creationId xmlns:p14="http://schemas.microsoft.com/office/powerpoint/2010/main" xmlns="" val="1642296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think of Abraham Lincoln, </a:t>
            </a:r>
            <a:endParaRPr lang="en-US" dirty="0"/>
          </a:p>
        </p:txBody>
      </p:sp>
      <p:sp>
        <p:nvSpPr>
          <p:cNvPr id="4" name="Slide Number Placeholder 3"/>
          <p:cNvSpPr>
            <a:spLocks noGrp="1"/>
          </p:cNvSpPr>
          <p:nvPr>
            <p:ph type="sldNum" sz="quarter" idx="10"/>
          </p:nvPr>
        </p:nvSpPr>
        <p:spPr/>
        <p:txBody>
          <a:bodyPr/>
          <a:lstStyle/>
          <a:p>
            <a:fld id="{01D8FD64-547A-534B-9471-CB36AB3280C4}" type="slidenum">
              <a:rPr lang="en-US" smtClean="0"/>
              <a:pPr/>
              <a:t>15</a:t>
            </a:fld>
            <a:endParaRPr lang="en-US"/>
          </a:p>
        </p:txBody>
      </p:sp>
    </p:spTree>
    <p:extLst>
      <p:ext uri="{BB962C8B-B14F-4D97-AF65-F5344CB8AC3E}">
        <p14:creationId xmlns:p14="http://schemas.microsoft.com/office/powerpoint/2010/main" xmlns="" val="1642296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Rosa Parks and </a:t>
            </a:r>
            <a:endParaRPr lang="en-US" dirty="0"/>
          </a:p>
        </p:txBody>
      </p:sp>
      <p:sp>
        <p:nvSpPr>
          <p:cNvPr id="4" name="Slide Number Placeholder 3"/>
          <p:cNvSpPr>
            <a:spLocks noGrp="1"/>
          </p:cNvSpPr>
          <p:nvPr>
            <p:ph type="sldNum" sz="quarter" idx="10"/>
          </p:nvPr>
        </p:nvSpPr>
        <p:spPr/>
        <p:txBody>
          <a:bodyPr/>
          <a:lstStyle/>
          <a:p>
            <a:fld id="{01D8FD64-547A-534B-9471-CB36AB3280C4}" type="slidenum">
              <a:rPr lang="en-US" smtClean="0"/>
              <a:pPr/>
              <a:t>16</a:t>
            </a:fld>
            <a:endParaRPr lang="en-US"/>
          </a:p>
        </p:txBody>
      </p:sp>
    </p:spTree>
    <p:extLst>
      <p:ext uri="{BB962C8B-B14F-4D97-AF65-F5344CB8AC3E}">
        <p14:creationId xmlns:p14="http://schemas.microsoft.com/office/powerpoint/2010/main" xmlns="" val="2684906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Nelson Mandela among countless heroes in this struggle.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D8FD64-547A-534B-9471-CB36AB3280C4}" type="slidenum">
              <a:rPr lang="en-US" smtClean="0"/>
              <a:pPr/>
              <a:t>17</a:t>
            </a:fld>
            <a:endParaRPr lang="en-US"/>
          </a:p>
        </p:txBody>
      </p:sp>
    </p:spTree>
    <p:extLst>
      <p:ext uri="{BB962C8B-B14F-4D97-AF65-F5344CB8AC3E}">
        <p14:creationId xmlns:p14="http://schemas.microsoft.com/office/powerpoint/2010/main" xmlns="" val="217397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Twenty years ago, no one would have believed that an African-American would be president of the United States.</a:t>
            </a:r>
            <a:r>
              <a:rPr lang="en-US" dirty="0" smtClean="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D8FD64-547A-534B-9471-CB36AB3280C4}" type="slidenum">
              <a:rPr lang="en-US" smtClean="0"/>
              <a:pPr/>
              <a:t>18</a:t>
            </a:fld>
            <a:endParaRPr lang="en-US"/>
          </a:p>
        </p:txBody>
      </p:sp>
    </p:spTree>
    <p:extLst>
      <p:ext uri="{BB962C8B-B14F-4D97-AF65-F5344CB8AC3E}">
        <p14:creationId xmlns:p14="http://schemas.microsoft.com/office/powerpoint/2010/main" xmlns="" val="217397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the past, people thought interracial marriage was scandalous. But today we’ve progressed to look at it as beautiful, and we encourage marriage beyond boundaries to bring our world together. So clearly things can change.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D8FD64-547A-534B-9471-CB36AB3280C4}" type="slidenum">
              <a:rPr lang="en-US" smtClean="0"/>
              <a:pPr/>
              <a:t>19</a:t>
            </a:fld>
            <a:endParaRPr lang="en-US"/>
          </a:p>
        </p:txBody>
      </p:sp>
    </p:spTree>
    <p:extLst>
      <p:ext uri="{BB962C8B-B14F-4D97-AF65-F5344CB8AC3E}">
        <p14:creationId xmlns:p14="http://schemas.microsoft.com/office/powerpoint/2010/main" xmlns="" val="217397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start our series, let’s take a look at two important points. First, everyone wants to live an ideal life. The ideal does exist; it is not just imaginary.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D8FD64-547A-534B-9471-CB36AB3280C4}" type="slidenum">
              <a:rPr lang="en-US" smtClean="0"/>
              <a:pPr/>
              <a:t>2</a:t>
            </a:fld>
            <a:endParaRPr lang="en-US"/>
          </a:p>
        </p:txBody>
      </p:sp>
    </p:spTree>
    <p:extLst>
      <p:ext uri="{BB962C8B-B14F-4D97-AF65-F5344CB8AC3E}">
        <p14:creationId xmlns:p14="http://schemas.microsoft.com/office/powerpoint/2010/main" xmlns="" val="535171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We’re not living in an ideal world. However, we are getting closer, and if we continue in the right</a:t>
            </a:r>
            <a:r>
              <a:rPr lang="en-US" sz="1200" kern="1200" baseline="0" dirty="0" smtClean="0">
                <a:solidFill>
                  <a:schemeClr val="tx1"/>
                </a:solidFill>
                <a:effectLst/>
                <a:latin typeface="+mn-lt"/>
                <a:ea typeface="+mn-ea"/>
                <a:cs typeface="+mn-cs"/>
              </a:rPr>
              <a:t> direction we can make the ideal a reality</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I’m not just talking about the human experience. If we look around us, we can see that progress toward an ideal is evident in every part of the universe.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D8FD64-547A-534B-9471-CB36AB3280C4}" type="slidenum">
              <a:rPr lang="en-US" smtClean="0"/>
              <a:pPr/>
              <a:t>20</a:t>
            </a:fld>
            <a:endParaRPr lang="en-US"/>
          </a:p>
        </p:txBody>
      </p:sp>
    </p:spTree>
    <p:extLst>
      <p:ext uri="{BB962C8B-B14F-4D97-AF65-F5344CB8AC3E}">
        <p14:creationId xmlns:p14="http://schemas.microsoft.com/office/powerpoint/2010/main" xmlns="" val="1656707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what we call the big bang, the universe appeared out of nothingness. Simple entities came together to form more complex entities</a:t>
            </a:r>
            <a:endParaRPr lang="en-US" dirty="0"/>
          </a:p>
        </p:txBody>
      </p:sp>
      <p:sp>
        <p:nvSpPr>
          <p:cNvPr id="4" name="Slide Number Placeholder 3"/>
          <p:cNvSpPr>
            <a:spLocks noGrp="1"/>
          </p:cNvSpPr>
          <p:nvPr>
            <p:ph type="sldNum" sz="quarter" idx="10"/>
          </p:nvPr>
        </p:nvSpPr>
        <p:spPr/>
        <p:txBody>
          <a:bodyPr/>
          <a:lstStyle/>
          <a:p>
            <a:fld id="{01D8FD64-547A-534B-9471-CB36AB3280C4}" type="slidenum">
              <a:rPr lang="en-US" smtClean="0"/>
              <a:pPr/>
              <a:t>21</a:t>
            </a:fld>
            <a:endParaRPr lang="en-US"/>
          </a:p>
        </p:txBody>
      </p:sp>
    </p:spTree>
    <p:extLst>
      <p:ext uri="{BB962C8B-B14F-4D97-AF65-F5344CB8AC3E}">
        <p14:creationId xmlns:p14="http://schemas.microsoft.com/office/powerpoint/2010/main" xmlns="" val="2667009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atoms and molecules, galaxies and planets. Eventually there came DNA, a molecule that makes life possible, from single-celled organisms to people like you and me.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D8FD64-547A-534B-9471-CB36AB3280C4}" type="slidenum">
              <a:rPr lang="en-US" smtClean="0"/>
              <a:pPr/>
              <a:t>22</a:t>
            </a:fld>
            <a:endParaRPr lang="en-US"/>
          </a:p>
        </p:txBody>
      </p:sp>
    </p:spTree>
    <p:extLst>
      <p:ext uri="{BB962C8B-B14F-4D97-AF65-F5344CB8AC3E}">
        <p14:creationId xmlns:p14="http://schemas.microsoft.com/office/powerpoint/2010/main" xmlns="" val="205043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and I are striving every day for an ideal. So the entire creation is a testimony to the fact that this ideal, what I call “the ideal of creation,” is not a theory, but an attainable reality.</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01D8FD64-547A-534B-9471-CB36AB3280C4}" type="slidenum">
              <a:rPr lang="en-US" smtClean="0"/>
              <a:pPr/>
              <a:t>23</a:t>
            </a:fld>
            <a:endParaRPr lang="en-US"/>
          </a:p>
        </p:txBody>
      </p:sp>
    </p:spTree>
    <p:extLst>
      <p:ext uri="{BB962C8B-B14F-4D97-AF65-F5344CB8AC3E}">
        <p14:creationId xmlns:p14="http://schemas.microsoft.com/office/powerpoint/2010/main" xmlns="" val="907487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look at the everyday phenomenon of growth.</a:t>
            </a:r>
            <a:r>
              <a:rPr lang="en-US" dirty="0" smtClean="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D8FD64-547A-534B-9471-CB36AB3280C4}" type="slidenum">
              <a:rPr lang="en-US" smtClean="0"/>
              <a:pPr/>
              <a:t>24</a:t>
            </a:fld>
            <a:endParaRPr lang="en-US"/>
          </a:p>
        </p:txBody>
      </p:sp>
    </p:spTree>
    <p:extLst>
      <p:ext uri="{BB962C8B-B14F-4D97-AF65-F5344CB8AC3E}">
        <p14:creationId xmlns:p14="http://schemas.microsoft.com/office/powerpoint/2010/main" xmlns="" val="1554470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 are some bean seeds. Given the right conditions they’ll germinate and grow. If obstacles come, they will try to overcome them.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D8FD64-547A-534B-9471-CB36AB3280C4}" type="slidenum">
              <a:rPr lang="en-US" smtClean="0"/>
              <a:pPr/>
              <a:t>25</a:t>
            </a:fld>
            <a:endParaRPr lang="en-US"/>
          </a:p>
        </p:txBody>
      </p:sp>
    </p:spTree>
    <p:extLst>
      <p:ext uri="{BB962C8B-B14F-4D97-AF65-F5344CB8AC3E}">
        <p14:creationId xmlns:p14="http://schemas.microsoft.com/office/powerpoint/2010/main" xmlns="" val="1554470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say some kids decide this tiny bean sprout is going to be first base in their baseball game. By the end of the game, it is going to be all but destroyed.</a:t>
            </a:r>
          </a:p>
          <a:p>
            <a:r>
              <a:rPr lang="en-US" sz="1200" kern="1200" dirty="0" smtClean="0">
                <a:solidFill>
                  <a:schemeClr val="tx1"/>
                </a:solidFill>
                <a:effectLst/>
                <a:latin typeface="+mn-lt"/>
                <a:ea typeface="+mn-ea"/>
                <a:cs typeface="+mn-cs"/>
              </a:rPr>
              <a:t>However, if there is still life in it, and rain comes, it will sprout again. It will feel the sunlight, put forth new leaves and fulfill its role in the ideal of creation. It’s a scientific inevitability.</a:t>
            </a:r>
            <a:r>
              <a:rPr lang="en-US" dirty="0" smtClean="0">
                <a:effectLst/>
              </a:rPr>
              <a:t> </a:t>
            </a:r>
          </a:p>
          <a:p>
            <a:r>
              <a:rPr lang="en-US" sz="1200" kern="1200" dirty="0" smtClean="0">
                <a:solidFill>
                  <a:schemeClr val="tx1"/>
                </a:solidFill>
                <a:effectLst/>
                <a:latin typeface="+mn-lt"/>
                <a:ea typeface="+mn-ea"/>
                <a:cs typeface="+mn-cs"/>
              </a:rPr>
              <a:t>So what role could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tiny bean sprout play in the ideal of creation?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D8FD64-547A-534B-9471-CB36AB3280C4}" type="slidenum">
              <a:rPr lang="en-US" smtClean="0"/>
              <a:pPr/>
              <a:t>26</a:t>
            </a:fld>
            <a:endParaRPr lang="en-US"/>
          </a:p>
        </p:txBody>
      </p:sp>
    </p:spTree>
    <p:extLst>
      <p:ext uri="{BB962C8B-B14F-4D97-AF65-F5344CB8AC3E}">
        <p14:creationId xmlns:p14="http://schemas.microsoft.com/office/powerpoint/2010/main" xmlns="" val="25468776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bean sprout will grow and create beautiful flowers for us to enjoy. Its leaves will produce oxygen to purify the air we breathe. Then finally the beans it creates become a delicious treat for us to savor.</a:t>
            </a:r>
          </a:p>
          <a:p>
            <a:r>
              <a:rPr lang="en-US" sz="1200" kern="1200" dirty="0" smtClean="0">
                <a:solidFill>
                  <a:schemeClr val="tx1"/>
                </a:solidFill>
                <a:effectLst/>
                <a:latin typeface="+mn-lt"/>
                <a:ea typeface="+mn-ea"/>
                <a:cs typeface="+mn-cs"/>
              </a:rPr>
              <a:t>All the fruits of the earth have the same kind of purpose, to bring health and happiness.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Therefore, everything in the ideal of creation exists to bring joy, to you, to me, and all humankind.</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D8FD64-547A-534B-9471-CB36AB3280C4}" type="slidenum">
              <a:rPr lang="en-US" smtClean="0"/>
              <a:pPr/>
              <a:t>27</a:t>
            </a:fld>
            <a:endParaRPr lang="en-US"/>
          </a:p>
        </p:txBody>
      </p:sp>
    </p:spTree>
    <p:extLst>
      <p:ext uri="{BB962C8B-B14F-4D97-AF65-F5344CB8AC3E}">
        <p14:creationId xmlns:p14="http://schemas.microsoft.com/office/powerpoint/2010/main" xmlns="" val="3002143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propose that this universal concept applies to us as well. We push through the obstacles of life to reach an ideal of creation that brings the promise of beauty, life, and joy.</a:t>
            </a:r>
            <a:r>
              <a:rPr lang="en-US" dirty="0" smtClean="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D8FD64-547A-534B-9471-CB36AB3280C4}" type="slidenum">
              <a:rPr lang="en-US" smtClean="0"/>
              <a:pPr/>
              <a:t>28</a:t>
            </a:fld>
            <a:endParaRPr lang="en-US"/>
          </a:p>
        </p:txBody>
      </p:sp>
    </p:spTree>
    <p:extLst>
      <p:ext uri="{BB962C8B-B14F-4D97-AF65-F5344CB8AC3E}">
        <p14:creationId xmlns:p14="http://schemas.microsoft.com/office/powerpoint/2010/main" xmlns="" val="10046147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However, our problem is, we don't fully understand how to get there.</a:t>
            </a:r>
          </a:p>
          <a:p>
            <a:r>
              <a:rPr lang="en-US" sz="1200" kern="1200" dirty="0" smtClean="0">
                <a:solidFill>
                  <a:schemeClr val="tx1"/>
                </a:solidFill>
                <a:effectLst/>
                <a:latin typeface="+mn-lt"/>
                <a:ea typeface="+mn-ea"/>
                <a:cs typeface="+mn-cs"/>
              </a:rPr>
              <a:t>That’s why the Divine Principle is so significant. It explains what the ideal is, and it outlines how we can work together to achieve it.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D8FD64-547A-534B-9471-CB36AB3280C4}" type="slidenum">
              <a:rPr lang="en-US" smtClean="0"/>
              <a:pPr/>
              <a:t>29</a:t>
            </a:fld>
            <a:endParaRPr lang="en-US"/>
          </a:p>
        </p:txBody>
      </p:sp>
    </p:spTree>
    <p:extLst>
      <p:ext uri="{BB962C8B-B14F-4D97-AF65-F5344CB8AC3E}">
        <p14:creationId xmlns:p14="http://schemas.microsoft.com/office/powerpoint/2010/main" xmlns="" val="1004614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kern="1200" dirty="0" smtClean="0">
                <a:solidFill>
                  <a:schemeClr val="tx1"/>
                </a:solidFill>
                <a:effectLst/>
                <a:latin typeface="+mn-lt"/>
                <a:ea typeface="+mn-ea"/>
                <a:cs typeface="+mn-cs"/>
              </a:rPr>
              <a:t>Second, you can achieve it by applying the Divine Principle. You can have amazing results that can change your life, as it did mine.</a:t>
            </a:r>
            <a:r>
              <a:rPr lang="en-US" dirty="0" smtClean="0">
                <a:effectLst/>
              </a:rPr>
              <a:t> </a:t>
            </a:r>
          </a:p>
          <a:p>
            <a:pPr marL="0" marR="0" indent="0" algn="l" defTabSz="457200" rtl="0" eaLnBrk="1" fontAlgn="auto" latinLnBrk="0" hangingPunct="1">
              <a:lnSpc>
                <a:spcPct val="115000"/>
              </a:lnSpc>
              <a:spcBef>
                <a:spcPts val="0"/>
              </a:spcBef>
              <a:spcAft>
                <a:spcPts val="1000"/>
              </a:spcAft>
              <a:buClrTx/>
              <a:buSzTx/>
              <a:buFontTx/>
              <a:buNone/>
              <a:tabLst/>
              <a:defRPr/>
            </a:pPr>
            <a:r>
              <a:rPr lang="en-US" sz="1200" kern="1200" dirty="0" smtClean="0">
                <a:solidFill>
                  <a:schemeClr val="tx1"/>
                </a:solidFill>
                <a:effectLst/>
                <a:latin typeface="+mn-lt"/>
                <a:ea typeface="+mn-ea"/>
                <a:cs typeface="+mn-cs"/>
              </a:rPr>
              <a:t>My goal is to empower you to believe in this ideal. Let me start by asking you a few questions.</a:t>
            </a:r>
            <a:r>
              <a:rPr lang="en-US" dirty="0" smtClean="0">
                <a:effectLst/>
              </a:rPr>
              <a:t> </a:t>
            </a:r>
            <a:endParaRPr lang="en-US" dirty="0" smtClean="0"/>
          </a:p>
          <a:p>
            <a:pPr marL="0" marR="0">
              <a:lnSpc>
                <a:spcPct val="115000"/>
              </a:lnSpc>
              <a:spcBef>
                <a:spcPts val="0"/>
              </a:spcBef>
              <a:spcAft>
                <a:spcPts val="1000"/>
              </a:spcAft>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D8FD64-547A-534B-9471-CB36AB3280C4}" type="slidenum">
              <a:rPr lang="en-US" smtClean="0"/>
              <a:pPr/>
              <a:t>3</a:t>
            </a:fld>
            <a:endParaRPr lang="en-US"/>
          </a:p>
        </p:txBody>
      </p:sp>
    </p:spTree>
    <p:extLst>
      <p:ext uri="{BB962C8B-B14F-4D97-AF65-F5344CB8AC3E}">
        <p14:creationId xmlns:p14="http://schemas.microsoft.com/office/powerpoint/2010/main" xmlns="" val="37618337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achieve this ideal the same way that we achieve anything in life, whether baking a cupcake, driving a car, or performing eye surgery.</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01D8FD64-547A-534B-9471-CB36AB3280C4}" type="slidenum">
              <a:rPr lang="en-US" smtClean="0"/>
              <a:pPr/>
              <a:t>30</a:t>
            </a:fld>
            <a:endParaRPr lang="en-US"/>
          </a:p>
        </p:txBody>
      </p:sp>
    </p:spTree>
    <p:extLst>
      <p:ext uri="{BB962C8B-B14F-4D97-AF65-F5344CB8AC3E}">
        <p14:creationId xmlns:p14="http://schemas.microsoft.com/office/powerpoint/2010/main" xmlns="" val="35952860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achieve anything, we need to learn the underlying principles.</a:t>
            </a:r>
          </a:p>
          <a:p>
            <a:r>
              <a:rPr lang="en-US" sz="1200" kern="1200" dirty="0" smtClean="0">
                <a:solidFill>
                  <a:schemeClr val="tx1"/>
                </a:solidFill>
                <a:effectLst/>
                <a:latin typeface="+mn-lt"/>
                <a:ea typeface="+mn-ea"/>
                <a:cs typeface="+mn-cs"/>
              </a:rPr>
              <a:t>If we want to bake a cupcake, we apply the principles of baking.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D8FD64-547A-534B-9471-CB36AB3280C4}" type="slidenum">
              <a:rPr lang="en-US" smtClean="0"/>
              <a:pPr/>
              <a:t>31</a:t>
            </a:fld>
            <a:endParaRPr lang="en-US"/>
          </a:p>
        </p:txBody>
      </p:sp>
    </p:spTree>
    <p:extLst>
      <p:ext uri="{BB962C8B-B14F-4D97-AF65-F5344CB8AC3E}">
        <p14:creationId xmlns:p14="http://schemas.microsoft.com/office/powerpoint/2010/main" xmlns="" val="4455821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D8FD64-547A-534B-9471-CB36AB3280C4}" type="slidenum">
              <a:rPr lang="en-US" smtClean="0"/>
              <a:pPr/>
              <a:t>32</a:t>
            </a:fld>
            <a:endParaRPr lang="en-US"/>
          </a:p>
        </p:txBody>
      </p:sp>
    </p:spTree>
    <p:extLst>
      <p:ext uri="{BB962C8B-B14F-4D97-AF65-F5344CB8AC3E}">
        <p14:creationId xmlns:p14="http://schemas.microsoft.com/office/powerpoint/2010/main" xmlns="" val="4898401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we want to drive a car, we have to take driving lessons and pass a test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01D8FD64-547A-534B-9471-CB36AB3280C4}" type="slidenum">
              <a:rPr lang="en-US" smtClean="0"/>
              <a:pPr/>
              <a:t>33</a:t>
            </a:fld>
            <a:endParaRPr lang="en-US"/>
          </a:p>
        </p:txBody>
      </p:sp>
    </p:spTree>
    <p:extLst>
      <p:ext uri="{BB962C8B-B14F-4D97-AF65-F5344CB8AC3E}">
        <p14:creationId xmlns:p14="http://schemas.microsoft.com/office/powerpoint/2010/main" xmlns="" val="39121679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D8FD64-547A-534B-9471-CB36AB3280C4}"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we go to school for years and understand the principles of optics, nerves and tissues, we can perform eye surgery.</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01D8FD64-547A-534B-9471-CB36AB3280C4}" type="slidenum">
              <a:rPr lang="en-US" smtClean="0"/>
              <a:pPr/>
              <a:t>35</a:t>
            </a:fld>
            <a:endParaRPr lang="en-US"/>
          </a:p>
        </p:txBody>
      </p:sp>
    </p:spTree>
    <p:extLst>
      <p:ext uri="{BB962C8B-B14F-4D97-AF65-F5344CB8AC3E}">
        <p14:creationId xmlns:p14="http://schemas.microsoft.com/office/powerpoint/2010/main" xmlns="" val="3659682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D8FD64-547A-534B-9471-CB36AB3280C4}" type="slidenum">
              <a:rPr lang="en-US" smtClean="0"/>
              <a:pPr/>
              <a:t>36</a:t>
            </a:fld>
            <a:endParaRPr lang="en-US"/>
          </a:p>
        </p:txBody>
      </p:sp>
    </p:spTree>
    <p:extLst>
      <p:ext uri="{BB962C8B-B14F-4D97-AF65-F5344CB8AC3E}">
        <p14:creationId xmlns:p14="http://schemas.microsoft.com/office/powerpoint/2010/main" xmlns="" val="27498784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are the principles we have to learn to achieve true happiness, or the ideal of creation?</a:t>
            </a:r>
          </a:p>
          <a:p>
            <a:r>
              <a:rPr lang="en-US" sz="1200" kern="1200" dirty="0" smtClean="0">
                <a:solidFill>
                  <a:schemeClr val="tx1"/>
                </a:solidFill>
                <a:effectLst/>
                <a:latin typeface="+mn-lt"/>
                <a:ea typeface="+mn-ea"/>
                <a:cs typeface="+mn-cs"/>
              </a:rPr>
              <a:t>Let’s look at this from two different perspectives.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D8FD64-547A-534B-9471-CB36AB3280C4}" type="slidenum">
              <a:rPr lang="en-US" smtClean="0"/>
              <a:pPr/>
              <a:t>37</a:t>
            </a:fld>
            <a:endParaRPr lang="en-US"/>
          </a:p>
        </p:txBody>
      </p:sp>
    </p:spTree>
    <p:extLst>
      <p:ext uri="{BB962C8B-B14F-4D97-AF65-F5344CB8AC3E}">
        <p14:creationId xmlns:p14="http://schemas.microsoft.com/office/powerpoint/2010/main" xmlns="" val="2647895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First, there’s the external perspective.</a:t>
            </a:r>
            <a:r>
              <a:rPr lang="en-US" dirty="0" smtClean="0">
                <a:effectLst/>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D8FD64-547A-534B-9471-CB36AB3280C4}" type="slidenum">
              <a:rPr lang="en-US" smtClean="0"/>
              <a:pPr/>
              <a:t>38</a:t>
            </a:fld>
            <a:endParaRPr lang="en-US"/>
          </a:p>
        </p:txBody>
      </p:sp>
    </p:spTree>
    <p:extLst>
      <p:ext uri="{BB962C8B-B14F-4D97-AF65-F5344CB8AC3E}">
        <p14:creationId xmlns:p14="http://schemas.microsoft.com/office/powerpoint/2010/main" xmlns="" val="8054311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We’d agree that a good home, good health, and a good job would make us happy. But living the life of a movie star, or winning the lottery doesn’t really make anyone permanently happy.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Logically then we must look to the internal perspective.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D8FD64-547A-534B-9471-CB36AB3280C4}" type="slidenum">
              <a:rPr lang="en-US" smtClean="0"/>
              <a:pPr/>
              <a:t>39</a:t>
            </a:fld>
            <a:endParaRPr lang="en-US"/>
          </a:p>
        </p:txBody>
      </p:sp>
    </p:spTree>
    <p:extLst>
      <p:ext uri="{BB962C8B-B14F-4D97-AF65-F5344CB8AC3E}">
        <p14:creationId xmlns:p14="http://schemas.microsoft.com/office/powerpoint/2010/main" xmlns="" val="2486953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 you believe that you, or anyone, can achieve true happiness?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01D8FD64-547A-534B-9471-CB36AB3280C4}" type="slidenum">
              <a:rPr lang="en-US" smtClean="0"/>
              <a:pPr/>
              <a:t>4</a:t>
            </a:fld>
            <a:endParaRPr lang="en-US"/>
          </a:p>
        </p:txBody>
      </p:sp>
    </p:spTree>
    <p:extLst>
      <p:ext uri="{BB962C8B-B14F-4D97-AF65-F5344CB8AC3E}">
        <p14:creationId xmlns:p14="http://schemas.microsoft.com/office/powerpoint/2010/main" xmlns="" val="7085153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Internal qualities of empathy and sympathy, of living for the sake of others brings us much deeper, long-lasting fulfillment.</a:t>
            </a:r>
          </a:p>
          <a:p>
            <a:r>
              <a:rPr lang="en-US" sz="1200" kern="1200" dirty="0" smtClean="0">
                <a:solidFill>
                  <a:schemeClr val="tx1"/>
                </a:solidFill>
                <a:effectLst/>
                <a:latin typeface="+mn-lt"/>
                <a:ea typeface="+mn-ea"/>
                <a:cs typeface="+mn-cs"/>
              </a:rPr>
              <a:t>So, where can we find those internal principles?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D8FD64-547A-534B-9471-CB36AB3280C4}" type="slidenum">
              <a:rPr lang="en-US" smtClean="0"/>
              <a:pPr/>
              <a:t>40</a:t>
            </a:fld>
            <a:endParaRPr lang="en-US"/>
          </a:p>
        </p:txBody>
      </p:sp>
    </p:spTree>
    <p:extLst>
      <p:ext uri="{BB962C8B-B14F-4D97-AF65-F5344CB8AC3E}">
        <p14:creationId xmlns:p14="http://schemas.microsoft.com/office/powerpoint/2010/main" xmlns="" val="41701195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find the answers we’re looking for, and so much more, from the source that we traditionally call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D8FD64-547A-534B-9471-CB36AB3280C4}" type="slidenum">
              <a:rPr lang="en-US" smtClean="0"/>
              <a:pPr/>
              <a:t>41</a:t>
            </a:fld>
            <a:endParaRPr lang="en-US"/>
          </a:p>
        </p:txBody>
      </p:sp>
    </p:spTree>
    <p:extLst>
      <p:ext uri="{BB962C8B-B14F-4D97-AF65-F5344CB8AC3E}">
        <p14:creationId xmlns:p14="http://schemas.microsoft.com/office/powerpoint/2010/main" xmlns="" val="33609111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God. God</a:t>
            </a:r>
            <a:r>
              <a:rPr lang="en-US" sz="120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s the designer of these principles and we can apply them to achieve our ideal.</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01D8FD64-547A-534B-9471-CB36AB3280C4}" type="slidenum">
              <a:rPr lang="en-US" smtClean="0"/>
              <a:pPr/>
              <a:t>42</a:t>
            </a:fld>
            <a:endParaRPr lang="en-US"/>
          </a:p>
        </p:txBody>
      </p:sp>
    </p:spTree>
    <p:extLst>
      <p:ext uri="{BB962C8B-B14F-4D97-AF65-F5344CB8AC3E}">
        <p14:creationId xmlns:p14="http://schemas.microsoft.com/office/powerpoint/2010/main" xmlns="" val="33609111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the designer of the universe, He infused them in all of us. By looking to the source we can further understand these principles.</a:t>
            </a:r>
            <a:r>
              <a:rPr lang="en-US" dirty="0" smtClean="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D8FD64-547A-534B-9471-CB36AB3280C4}" type="slidenum">
              <a:rPr lang="en-US" smtClean="0"/>
              <a:pPr/>
              <a:t>43</a:t>
            </a:fld>
            <a:endParaRPr lang="en-US"/>
          </a:p>
        </p:txBody>
      </p:sp>
    </p:spTree>
    <p:extLst>
      <p:ext uri="{BB962C8B-B14F-4D97-AF65-F5344CB8AC3E}">
        <p14:creationId xmlns:p14="http://schemas.microsoft.com/office/powerpoint/2010/main" xmlns="" val="42532685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About 4,000 years ago, Abraham came forward with the radical understanding that there was one origin for all of creation; a personal God.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D8FD64-547A-534B-9471-CB36AB3280C4}" type="slidenum">
              <a:rPr lang="en-US" smtClean="0"/>
              <a:pPr/>
              <a:t>44</a:t>
            </a:fld>
            <a:endParaRPr lang="en-US"/>
          </a:p>
        </p:txBody>
      </p:sp>
    </p:spTree>
    <p:extLst>
      <p:ext uri="{BB962C8B-B14F-4D97-AF65-F5344CB8AC3E}">
        <p14:creationId xmlns:p14="http://schemas.microsoft.com/office/powerpoint/2010/main" xmlns="" val="24960702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Later, Moses met this same God and revealed moral principles, the Ten Commandments.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01D8FD64-547A-534B-9471-CB36AB3280C4}" type="slidenum">
              <a:rPr lang="en-US" smtClean="0"/>
              <a:pPr/>
              <a:t>45</a:t>
            </a:fld>
            <a:endParaRPr lang="en-US"/>
          </a:p>
        </p:txBody>
      </p:sp>
    </p:spTree>
    <p:extLst>
      <p:ext uri="{BB962C8B-B14F-4D97-AF65-F5344CB8AC3E}">
        <p14:creationId xmlns:p14="http://schemas.microsoft.com/office/powerpoint/2010/main" xmlns="" val="16007246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Through Jesus, God was able to reveal even more. Jesus forgave sinners whom, according to the Law, deserved death.</a:t>
            </a:r>
          </a:p>
          <a:p>
            <a:r>
              <a:rPr lang="en-US" sz="1200" kern="1200" dirty="0" smtClean="0">
                <a:solidFill>
                  <a:schemeClr val="tx1"/>
                </a:solidFill>
                <a:effectLst/>
                <a:latin typeface="+mn-lt"/>
                <a:ea typeface="+mn-ea"/>
                <a:cs typeface="+mn-cs"/>
              </a:rPr>
              <a:t>Jesus showed us that the principles of love and forgiveness bring life, renewal, and joy.</a:t>
            </a:r>
          </a:p>
        </p:txBody>
      </p:sp>
      <p:sp>
        <p:nvSpPr>
          <p:cNvPr id="4" name="Slide Number Placeholder 3"/>
          <p:cNvSpPr>
            <a:spLocks noGrp="1"/>
          </p:cNvSpPr>
          <p:nvPr>
            <p:ph type="sldNum" sz="quarter" idx="10"/>
          </p:nvPr>
        </p:nvSpPr>
        <p:spPr/>
        <p:txBody>
          <a:bodyPr/>
          <a:lstStyle/>
          <a:p>
            <a:fld id="{01D8FD64-547A-534B-9471-CB36AB3280C4}" type="slidenum">
              <a:rPr lang="en-US" smtClean="0"/>
              <a:pPr/>
              <a:t>46</a:t>
            </a:fld>
            <a:endParaRPr lang="en-US"/>
          </a:p>
        </p:txBody>
      </p:sp>
    </p:spTree>
    <p:extLst>
      <p:ext uri="{BB962C8B-B14F-4D97-AF65-F5344CB8AC3E}">
        <p14:creationId xmlns:p14="http://schemas.microsoft.com/office/powerpoint/2010/main" xmlns="" val="35822834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our own times, Mother Teresa and countless other believers who embody Jesus’ teachings, bring those same principles to the lives of millions.</a:t>
            </a:r>
            <a:r>
              <a:rPr lang="en-US" dirty="0" smtClean="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D8FD64-547A-534B-9471-CB36AB3280C4}" type="slidenum">
              <a:rPr lang="en-US" smtClean="0"/>
              <a:pPr/>
              <a:t>47</a:t>
            </a:fld>
            <a:endParaRPr lang="en-US"/>
          </a:p>
        </p:txBody>
      </p:sp>
    </p:spTree>
    <p:extLst>
      <p:ext uri="{BB962C8B-B14F-4D97-AF65-F5344CB8AC3E}">
        <p14:creationId xmlns:p14="http://schemas.microsoft.com/office/powerpoint/2010/main" xmlns="" val="10391128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Even so, the ultimate truth eludes us. The Bible</a:t>
            </a:r>
            <a:r>
              <a:rPr lang="en-US" sz="1200" kern="1200" baseline="0" dirty="0" smtClean="0">
                <a:solidFill>
                  <a:schemeClr val="tx1"/>
                </a:solidFill>
                <a:effectLst/>
                <a:latin typeface="+mn-lt"/>
                <a:ea typeface="+mn-ea"/>
                <a:cs typeface="+mn-cs"/>
              </a:rPr>
              <a:t> is</a:t>
            </a:r>
            <a:r>
              <a:rPr lang="en-US" sz="1200" kern="1200" dirty="0" smtClean="0">
                <a:solidFill>
                  <a:schemeClr val="tx1"/>
                </a:solidFill>
                <a:effectLst/>
                <a:latin typeface="+mn-lt"/>
                <a:ea typeface="+mn-ea"/>
                <a:cs typeface="+mn-cs"/>
              </a:rPr>
              <a:t>, at times, unclear. Today people still argue over its hidden meanings. However, Jesus also shared that, in the future, God would reveal the truth clearly. (John 16:25)</a:t>
            </a:r>
          </a:p>
        </p:txBody>
      </p:sp>
      <p:sp>
        <p:nvSpPr>
          <p:cNvPr id="4" name="Slide Number Placeholder 3"/>
          <p:cNvSpPr>
            <a:spLocks noGrp="1"/>
          </p:cNvSpPr>
          <p:nvPr>
            <p:ph type="sldNum" sz="quarter" idx="10"/>
          </p:nvPr>
        </p:nvSpPr>
        <p:spPr/>
        <p:txBody>
          <a:bodyPr/>
          <a:lstStyle/>
          <a:p>
            <a:fld id="{01D8FD64-547A-534B-9471-CB36AB3280C4}" type="slidenum">
              <a:rPr lang="en-US" smtClean="0"/>
              <a:pPr/>
              <a:t>48</a:t>
            </a:fld>
            <a:endParaRPr lang="en-US"/>
          </a:p>
        </p:txBody>
      </p:sp>
    </p:spTree>
    <p:extLst>
      <p:ext uri="{BB962C8B-B14F-4D97-AF65-F5344CB8AC3E}">
        <p14:creationId xmlns:p14="http://schemas.microsoft.com/office/powerpoint/2010/main" xmlns="" val="28874482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believe that that time is today.</a:t>
            </a:r>
          </a:p>
          <a:p>
            <a:r>
              <a:rPr lang="en-US" sz="1200" kern="1200" dirty="0" smtClean="0">
                <a:solidFill>
                  <a:schemeClr val="tx1"/>
                </a:solidFill>
                <a:effectLst/>
                <a:latin typeface="+mn-lt"/>
                <a:ea typeface="+mn-ea"/>
                <a:cs typeface="+mn-cs"/>
              </a:rPr>
              <a:t>At this point, I want to introduce you to the Reverend Sun </a:t>
            </a:r>
            <a:r>
              <a:rPr lang="en-US" sz="1200" kern="1200" dirty="0" err="1" smtClean="0">
                <a:solidFill>
                  <a:schemeClr val="tx1"/>
                </a:solidFill>
                <a:effectLst/>
                <a:latin typeface="+mn-lt"/>
                <a:ea typeface="+mn-ea"/>
                <a:cs typeface="+mn-cs"/>
              </a:rPr>
              <a:t>Myung</a:t>
            </a:r>
            <a:r>
              <a:rPr lang="en-US" sz="1200" kern="1200" dirty="0" smtClean="0">
                <a:solidFill>
                  <a:schemeClr val="tx1"/>
                </a:solidFill>
                <a:effectLst/>
                <a:latin typeface="+mn-lt"/>
                <a:ea typeface="+mn-ea"/>
                <a:cs typeface="+mn-cs"/>
              </a:rPr>
              <a:t> Moon.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D8FD64-547A-534B-9471-CB36AB3280C4}" type="slidenum">
              <a:rPr lang="en-US" smtClean="0"/>
              <a:pPr/>
              <a:t>49</a:t>
            </a:fld>
            <a:endParaRPr lang="en-US"/>
          </a:p>
        </p:txBody>
      </p:sp>
    </p:spTree>
    <p:extLst>
      <p:ext uri="{BB962C8B-B14F-4D97-AF65-F5344CB8AC3E}">
        <p14:creationId xmlns:p14="http://schemas.microsoft.com/office/powerpoint/2010/main" xmlns="" val="2887448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 you believe that there can be authentic families free from divorce and abuse; where husband and wife, parents and children truly love each other?</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01D8FD64-547A-534B-9471-CB36AB3280C4}" type="slidenum">
              <a:rPr lang="en-US" smtClean="0"/>
              <a:pPr/>
              <a:t>5</a:t>
            </a:fld>
            <a:endParaRPr lang="en-US"/>
          </a:p>
        </p:txBody>
      </p:sp>
    </p:spTree>
    <p:extLst>
      <p:ext uri="{BB962C8B-B14F-4D97-AF65-F5344CB8AC3E}">
        <p14:creationId xmlns:p14="http://schemas.microsoft.com/office/powerpoint/2010/main" xmlns="" val="28809410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His teachings are the basis for this series.</a:t>
            </a:r>
            <a:r>
              <a:rPr lang="en-US" dirty="0" smtClean="0">
                <a:effectLst/>
              </a:rPr>
              <a:t> </a:t>
            </a:r>
            <a:endParaRPr lang="en-US" dirty="0" smtClean="0"/>
          </a:p>
          <a:p>
            <a:r>
              <a:rPr lang="en-US" sz="1200" kern="1200" dirty="0" smtClean="0">
                <a:solidFill>
                  <a:schemeClr val="tx1"/>
                </a:solidFill>
                <a:effectLst/>
                <a:latin typeface="+mn-lt"/>
                <a:ea typeface="+mn-ea"/>
                <a:cs typeface="+mn-cs"/>
              </a:rPr>
              <a:t>He grew up on a farm in Korea, and at that time, the Japanese military occupied his country, and oppressed his people.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D8FD64-547A-534B-9471-CB36AB3280C4}" type="slidenum">
              <a:rPr lang="en-US" smtClean="0"/>
              <a:pPr/>
              <a:t>50</a:t>
            </a:fld>
            <a:endParaRPr lang="en-US"/>
          </a:p>
        </p:txBody>
      </p:sp>
    </p:spTree>
    <p:extLst>
      <p:ext uri="{BB962C8B-B14F-4D97-AF65-F5344CB8AC3E}">
        <p14:creationId xmlns:p14="http://schemas.microsoft.com/office/powerpoint/2010/main" xmlns="" val="24927008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 often went to the mountains to pray, and asked God why He would allow such suffering and pain. On Easter morning of 1935, while deep in prayer, he had an experience with Jesus that would change his life forever.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D8FD64-547A-534B-9471-CB36AB3280C4}" type="slidenum">
              <a:rPr lang="en-US" smtClean="0"/>
              <a:pPr/>
              <a:t>51</a:t>
            </a:fld>
            <a:endParaRPr lang="en-US"/>
          </a:p>
        </p:txBody>
      </p:sp>
    </p:spTree>
    <p:extLst>
      <p:ext uri="{BB962C8B-B14F-4D97-AF65-F5344CB8AC3E}">
        <p14:creationId xmlns:p14="http://schemas.microsoft.com/office/powerpoint/2010/main" xmlns="" val="24927008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Jesus challenged him to discover the truth about God’s Principles, so that all of humanity would be able to realize the ideal of creation.</a:t>
            </a:r>
          </a:p>
          <a:p>
            <a:r>
              <a:rPr lang="en-US" sz="1200" kern="1200" dirty="0" smtClean="0">
                <a:solidFill>
                  <a:schemeClr val="tx1"/>
                </a:solidFill>
                <a:effectLst/>
                <a:latin typeface="+mn-lt"/>
                <a:ea typeface="+mn-ea"/>
                <a:cs typeface="+mn-cs"/>
              </a:rPr>
              <a:t>Reverend Moon dedicated his life to this discovery and he never wavered from that mission.</a:t>
            </a:r>
            <a:r>
              <a:rPr lang="en-US" dirty="0" smtClean="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D8FD64-547A-534B-9471-CB36AB3280C4}" type="slidenum">
              <a:rPr lang="en-US" smtClean="0"/>
              <a:pPr/>
              <a:t>52</a:t>
            </a:fld>
            <a:endParaRPr lang="en-US"/>
          </a:p>
        </p:txBody>
      </p:sp>
    </p:spTree>
    <p:extLst>
      <p:ext uri="{BB962C8B-B14F-4D97-AF65-F5344CB8AC3E}">
        <p14:creationId xmlns:p14="http://schemas.microsoft.com/office/powerpoint/2010/main" xmlns="" val="24927008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1960, after founding a movement for the unification of Christianity, he married </a:t>
            </a:r>
            <a:r>
              <a:rPr lang="en-US" sz="1200" kern="1200" dirty="0" err="1" smtClean="0">
                <a:solidFill>
                  <a:schemeClr val="tx1"/>
                </a:solidFill>
                <a:effectLst/>
                <a:latin typeface="+mn-lt"/>
                <a:ea typeface="+mn-ea"/>
                <a:cs typeface="+mn-cs"/>
              </a:rPr>
              <a:t>Hak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Ja</a:t>
            </a:r>
            <a:r>
              <a:rPr lang="en-US" sz="1200" kern="1200" dirty="0" smtClean="0">
                <a:solidFill>
                  <a:schemeClr val="tx1"/>
                </a:solidFill>
                <a:effectLst/>
                <a:latin typeface="+mn-lt"/>
                <a:ea typeface="+mn-ea"/>
                <a:cs typeface="+mn-cs"/>
              </a:rPr>
              <a:t> Han. </a:t>
            </a:r>
            <a:endParaRPr lang="en-US" dirty="0"/>
          </a:p>
        </p:txBody>
      </p:sp>
      <p:sp>
        <p:nvSpPr>
          <p:cNvPr id="4" name="Slide Number Placeholder 3"/>
          <p:cNvSpPr>
            <a:spLocks noGrp="1"/>
          </p:cNvSpPr>
          <p:nvPr>
            <p:ph type="sldNum" sz="quarter" idx="10"/>
          </p:nvPr>
        </p:nvSpPr>
        <p:spPr/>
        <p:txBody>
          <a:bodyPr/>
          <a:lstStyle/>
          <a:p>
            <a:fld id="{01D8FD64-547A-534B-9471-CB36AB3280C4}" type="slidenum">
              <a:rPr lang="en-US" smtClean="0"/>
              <a:pPr/>
              <a:t>53</a:t>
            </a:fld>
            <a:endParaRPr lang="en-US"/>
          </a:p>
        </p:txBody>
      </p:sp>
    </p:spTree>
    <p:extLst>
      <p:ext uri="{BB962C8B-B14F-4D97-AF65-F5344CB8AC3E}">
        <p14:creationId xmlns:p14="http://schemas.microsoft.com/office/powerpoint/2010/main" xmlns="" val="5721864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Since then they have led this international ministry as partners. In September, 2012 Rev. Moon ascended to God, but his ministry continues through his wife and countless churches around the world.</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01D8FD64-547A-534B-9471-CB36AB3280C4}" type="slidenum">
              <a:rPr lang="en-US" smtClean="0"/>
              <a:pPr/>
              <a:t>54</a:t>
            </a:fld>
            <a:endParaRPr lang="en-US"/>
          </a:p>
        </p:txBody>
      </p:sp>
    </p:spTree>
    <p:extLst>
      <p:ext uri="{BB962C8B-B14F-4D97-AF65-F5344CB8AC3E}">
        <p14:creationId xmlns:p14="http://schemas.microsoft.com/office/powerpoint/2010/main" xmlns="" val="15920843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may ask, why would God speak to someone like a 15-year-old</a:t>
            </a:r>
            <a:r>
              <a:rPr lang="en-US" sz="1200" kern="1200" baseline="0" dirty="0" smtClean="0">
                <a:solidFill>
                  <a:schemeClr val="tx1"/>
                </a:solidFill>
                <a:effectLst/>
                <a:latin typeface="+mn-lt"/>
                <a:ea typeface="+mn-ea"/>
                <a:cs typeface="+mn-cs"/>
              </a:rPr>
              <a:t> Korean boy</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I can only share my understanding. When Rev. Moon was young he thought a lot about the conflicts going on in the world. He thought deeply about how any parent would feel if one child were to kill another, and through this he came to realize how intensely God suffers. With this understanding, he prayed and asked what he could do to alleviate God’s suffering.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D8FD64-547A-534B-9471-CB36AB3280C4}" type="slidenum">
              <a:rPr lang="en-US" smtClean="0"/>
              <a:pPr/>
              <a:t>55</a:t>
            </a:fld>
            <a:endParaRPr lang="en-US"/>
          </a:p>
        </p:txBody>
      </p:sp>
    </p:spTree>
    <p:extLst>
      <p:ext uri="{BB962C8B-B14F-4D97-AF65-F5344CB8AC3E}">
        <p14:creationId xmlns:p14="http://schemas.microsoft.com/office/powerpoint/2010/main" xmlns="" val="42555776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think such a prayer would move me, and I believe that God was moved by his sincerity.</a:t>
            </a:r>
          </a:p>
          <a:p>
            <a:r>
              <a:rPr lang="en-US" sz="1200" kern="1200" dirty="0" smtClean="0">
                <a:solidFill>
                  <a:schemeClr val="tx1"/>
                </a:solidFill>
                <a:effectLst/>
                <a:latin typeface="+mn-lt"/>
                <a:ea typeface="+mn-ea"/>
                <a:cs typeface="+mn-cs"/>
              </a:rPr>
              <a:t>Early in his ministry, Rev. Moon put together what he understood from nature, from the Bible, from Jesus and from direct experience with God. He presented this in the form of principles that enable us to achieve the ideal of creation.</a:t>
            </a:r>
          </a:p>
          <a:p>
            <a:r>
              <a:rPr lang="en-US" sz="1200" kern="1200" dirty="0" smtClean="0">
                <a:solidFill>
                  <a:schemeClr val="tx1"/>
                </a:solidFill>
                <a:effectLst/>
                <a:latin typeface="+mn-lt"/>
                <a:ea typeface="+mn-ea"/>
                <a:cs typeface="+mn-cs"/>
              </a:rPr>
              <a:t> One of these was the principle of human responsibility.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D8FD64-547A-534B-9471-CB36AB3280C4}" type="slidenum">
              <a:rPr lang="en-US" smtClean="0"/>
              <a:pPr/>
              <a:t>56</a:t>
            </a:fld>
            <a:endParaRPr lang="en-US"/>
          </a:p>
        </p:txBody>
      </p:sp>
    </p:spTree>
    <p:extLst>
      <p:ext uri="{BB962C8B-B14F-4D97-AF65-F5344CB8AC3E}">
        <p14:creationId xmlns:p14="http://schemas.microsoft.com/office/powerpoint/2010/main" xmlns="" val="42555776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I’d like to tell you a story. There was a faithful young man, walking along a beach, who heard God’s voice tell him he could have one wish.</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D8FD64-547A-534B-9471-CB36AB3280C4}" type="slidenum">
              <a:rPr lang="en-US" smtClean="0"/>
              <a:pPr/>
              <a:t>57</a:t>
            </a:fld>
            <a:endParaRPr lang="en-US"/>
          </a:p>
        </p:txBody>
      </p:sp>
    </p:spTree>
    <p:extLst>
      <p:ext uri="{BB962C8B-B14F-4D97-AF65-F5344CB8AC3E}">
        <p14:creationId xmlns:p14="http://schemas.microsoft.com/office/powerpoint/2010/main" xmlns="" val="4975215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man thought for a moment, then asked God to build him a bridge to Hawaii so that he could drive his car there.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was a moment of silence. Then God said that he was asking too much. All of the resources necessary to do that would affect the ecology and it would be so dangerous, and he’d run out of gas on the way, and so forth.</a:t>
            </a:r>
          </a:p>
          <a:p>
            <a:r>
              <a:rPr lang="en-US" sz="1200" kern="1200" dirty="0" smtClean="0">
                <a:solidFill>
                  <a:schemeClr val="tx1"/>
                </a:solidFill>
                <a:effectLst/>
                <a:latin typeface="+mn-lt"/>
                <a:ea typeface="+mn-ea"/>
                <a:cs typeface="+mn-cs"/>
              </a:rPr>
              <a:t>So God asked him to choose something different.</a:t>
            </a:r>
          </a:p>
        </p:txBody>
      </p:sp>
      <p:sp>
        <p:nvSpPr>
          <p:cNvPr id="4" name="Slide Number Placeholder 3"/>
          <p:cNvSpPr>
            <a:spLocks noGrp="1"/>
          </p:cNvSpPr>
          <p:nvPr>
            <p:ph type="sldNum" sz="quarter" idx="10"/>
          </p:nvPr>
        </p:nvSpPr>
        <p:spPr/>
        <p:txBody>
          <a:bodyPr/>
          <a:lstStyle/>
          <a:p>
            <a:fld id="{01D8FD64-547A-534B-9471-CB36AB3280C4}" type="slidenum">
              <a:rPr lang="en-US" smtClean="0"/>
              <a:pPr/>
              <a:t>58</a:t>
            </a:fld>
            <a:endParaRPr lang="en-US"/>
          </a:p>
        </p:txBody>
      </p:sp>
    </p:spTree>
    <p:extLst>
      <p:ext uri="{BB962C8B-B14F-4D97-AF65-F5344CB8AC3E}">
        <p14:creationId xmlns:p14="http://schemas.microsoft.com/office/powerpoint/2010/main" xmlns="" val="21777985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man said, “Okay, I want a marriage in which I will always be happy. I want a love relationship that will be problem free.”</a:t>
            </a:r>
          </a:p>
          <a:p>
            <a:r>
              <a:rPr lang="en-US" sz="1200" kern="1200" dirty="0" smtClean="0">
                <a:solidFill>
                  <a:schemeClr val="tx1"/>
                </a:solidFill>
                <a:effectLst/>
                <a:latin typeface="+mn-lt"/>
                <a:ea typeface="+mn-ea"/>
                <a:cs typeface="+mn-cs"/>
              </a:rPr>
              <a:t>There was another long moment of silence, and then God said, “How many lanes did you want on that highway?”</a:t>
            </a:r>
          </a:p>
          <a:p>
            <a:r>
              <a:rPr lang="en-US" sz="1200" kern="1200" dirty="0" smtClean="0">
                <a:solidFill>
                  <a:schemeClr val="tx1"/>
                </a:solidFill>
                <a:effectLst/>
                <a:latin typeface="+mn-lt"/>
                <a:ea typeface="+mn-ea"/>
                <a:cs typeface="+mn-cs"/>
              </a:rPr>
              <a:t>The point here is that when it comes to our relationships, God does not control everything. God gives us a part of the responsibility.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D8FD64-547A-534B-9471-CB36AB3280C4}" type="slidenum">
              <a:rPr lang="en-US" smtClean="0"/>
              <a:pPr/>
              <a:t>59</a:t>
            </a:fld>
            <a:endParaRPr lang="en-US"/>
          </a:p>
        </p:txBody>
      </p:sp>
    </p:spTree>
    <p:extLst>
      <p:ext uri="{BB962C8B-B14F-4D97-AF65-F5344CB8AC3E}">
        <p14:creationId xmlns:p14="http://schemas.microsoft.com/office/powerpoint/2010/main" xmlns="" val="2177798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 you believe that we can have a society free of prejudice and conflict? Realistically, the more you think about it, the more skeptical you become. Your head may say, “No way! It’s not possible!”</a:t>
            </a:r>
            <a:r>
              <a:rPr lang="en-US" dirty="0" smtClean="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D8FD64-547A-534B-9471-CB36AB3280C4}" type="slidenum">
              <a:rPr lang="en-US" smtClean="0"/>
              <a:pPr/>
              <a:t>6</a:t>
            </a:fld>
            <a:endParaRPr lang="en-US"/>
          </a:p>
        </p:txBody>
      </p:sp>
    </p:spTree>
    <p:extLst>
      <p:ext uri="{BB962C8B-B14F-4D97-AF65-F5344CB8AC3E}">
        <p14:creationId xmlns:p14="http://schemas.microsoft.com/office/powerpoint/2010/main" xmlns="" val="39023955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ideal of creation involves two parties. One is God. God does 95% of the work. God made the universe, brought forth life, created us, gave us a spirit, the desire to love, and the drive to pursue the ideal.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D8FD64-547A-534B-9471-CB36AB3280C4}" type="slidenum">
              <a:rPr lang="en-US" smtClean="0"/>
              <a:pPr/>
              <a:t>60</a:t>
            </a:fld>
            <a:endParaRPr lang="en-US"/>
          </a:p>
        </p:txBody>
      </p:sp>
    </p:spTree>
    <p:extLst>
      <p:ext uri="{BB962C8B-B14F-4D97-AF65-F5344CB8AC3E}">
        <p14:creationId xmlns:p14="http://schemas.microsoft.com/office/powerpoint/2010/main" xmlns="" val="20937263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a:ea typeface="+mn-ea"/>
                <a:cs typeface="Arial"/>
              </a:rPr>
              <a:t>The remaining 5% is in our hands. The fact that God trusts us is a great honor. The downside is, if we don't fulfill our responsibility, the ideal cannot be realized.</a:t>
            </a:r>
          </a:p>
          <a:p>
            <a:pPr marL="0" marR="0">
              <a:lnSpc>
                <a:spcPct val="115000"/>
              </a:lnSpc>
              <a:spcBef>
                <a:spcPts val="0"/>
              </a:spcBef>
              <a:spcAft>
                <a:spcPts val="0"/>
              </a:spcAft>
            </a:pPr>
            <a:r>
              <a:rPr lang="en-US" sz="1200" dirty="0" smtClean="0">
                <a:solidFill>
                  <a:srgbClr val="000000"/>
                </a:solidFill>
                <a:effectLst/>
                <a:latin typeface="Arial"/>
                <a:ea typeface="Arial"/>
                <a:cs typeface="Arial"/>
              </a:rPr>
              <a:t>Obviously, we messed up. Everything else is perfect. The creation works like a finely-tuned machine, beautiful, abundant and overflowing with life, until it gets to our part; starvation, injustice, pollution, lies, abuse…</a:t>
            </a:r>
            <a:endParaRPr lang="en-US" sz="900" dirty="0" smtClean="0">
              <a:solidFill>
                <a:srgbClr val="000000"/>
              </a:solidFill>
              <a:effectLst/>
              <a:latin typeface="Arial"/>
              <a:ea typeface="Arial"/>
              <a:cs typeface="Arial"/>
            </a:endParaRPr>
          </a:p>
        </p:txBody>
      </p:sp>
      <p:sp>
        <p:nvSpPr>
          <p:cNvPr id="4" name="Slide Number Placeholder 3"/>
          <p:cNvSpPr>
            <a:spLocks noGrp="1"/>
          </p:cNvSpPr>
          <p:nvPr>
            <p:ph type="sldNum" sz="quarter" idx="10"/>
          </p:nvPr>
        </p:nvSpPr>
        <p:spPr/>
        <p:txBody>
          <a:bodyPr/>
          <a:lstStyle/>
          <a:p>
            <a:fld id="{01D8FD64-547A-534B-9471-CB36AB3280C4}" type="slidenum">
              <a:rPr lang="en-US" smtClean="0"/>
              <a:pPr/>
              <a:t>61</a:t>
            </a:fld>
            <a:endParaRPr lang="en-US"/>
          </a:p>
        </p:txBody>
      </p:sp>
    </p:spTree>
    <p:extLst>
      <p:ext uri="{BB962C8B-B14F-4D97-AF65-F5344CB8AC3E}">
        <p14:creationId xmlns:p14="http://schemas.microsoft.com/office/powerpoint/2010/main" xmlns="" val="12595798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question is: why would God give us this kind of responsibility?</a:t>
            </a:r>
          </a:p>
          <a:p>
            <a:r>
              <a:rPr lang="en-US" sz="1200" kern="1200" dirty="0" smtClean="0">
                <a:solidFill>
                  <a:schemeClr val="tx1"/>
                </a:solidFill>
                <a:effectLst/>
                <a:latin typeface="+mn-lt"/>
                <a:ea typeface="+mn-ea"/>
                <a:cs typeface="+mn-cs"/>
              </a:rPr>
              <a:t>The ideal of creation is all about love.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D8FD64-547A-534B-9471-CB36AB3280C4}" type="slidenum">
              <a:rPr lang="en-US" smtClean="0"/>
              <a:pPr/>
              <a:t>62</a:t>
            </a:fld>
            <a:endParaRPr lang="en-US"/>
          </a:p>
        </p:txBody>
      </p:sp>
    </p:spTree>
    <p:extLst>
      <p:ext uri="{BB962C8B-B14F-4D97-AF65-F5344CB8AC3E}">
        <p14:creationId xmlns:p14="http://schemas.microsoft.com/office/powerpoint/2010/main" xmlns="" val="28461723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It's about realizing true love between man and woman,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D8FD64-547A-534B-9471-CB36AB3280C4}" type="slidenum">
              <a:rPr lang="en-US" smtClean="0"/>
              <a:pPr/>
              <a:t>63</a:t>
            </a:fld>
            <a:endParaRPr lang="en-US"/>
          </a:p>
        </p:txBody>
      </p:sp>
    </p:spTree>
    <p:extLst>
      <p:ext uri="{BB962C8B-B14F-4D97-AF65-F5344CB8AC3E}">
        <p14:creationId xmlns:p14="http://schemas.microsoft.com/office/powerpoint/2010/main" xmlns="" val="135788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latin typeface="+mn-lt"/>
                <a:ea typeface="ＭＳ 明朝"/>
                <a:cs typeface="Times New Roman"/>
              </a:rPr>
              <a:t>between parent and child, </a:t>
            </a:r>
          </a:p>
          <a:p>
            <a:endParaRPr lang="en-US" dirty="0"/>
          </a:p>
        </p:txBody>
      </p:sp>
      <p:sp>
        <p:nvSpPr>
          <p:cNvPr id="4" name="Slide Number Placeholder 3"/>
          <p:cNvSpPr>
            <a:spLocks noGrp="1"/>
          </p:cNvSpPr>
          <p:nvPr>
            <p:ph type="sldNum" sz="quarter" idx="10"/>
          </p:nvPr>
        </p:nvSpPr>
        <p:spPr/>
        <p:txBody>
          <a:bodyPr/>
          <a:lstStyle/>
          <a:p>
            <a:fld id="{01D8FD64-547A-534B-9471-CB36AB3280C4}" type="slidenum">
              <a:rPr lang="en-US" smtClean="0"/>
              <a:pPr/>
              <a:t>64</a:t>
            </a:fld>
            <a:endParaRPr lang="en-US"/>
          </a:p>
        </p:txBody>
      </p:sp>
    </p:spTree>
    <p:extLst>
      <p:ext uri="{BB962C8B-B14F-4D97-AF65-F5344CB8AC3E}">
        <p14:creationId xmlns:p14="http://schemas.microsoft.com/office/powerpoint/2010/main" xmlns="" val="24475260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between brothers and sisters. It ideally begins with the personal relationship of love we develop with God. </a:t>
            </a:r>
          </a:p>
          <a:p>
            <a:r>
              <a:rPr lang="en-US" sz="1200" kern="1200" dirty="0" smtClean="0">
                <a:solidFill>
                  <a:schemeClr val="tx1"/>
                </a:solidFill>
                <a:effectLst/>
                <a:latin typeface="+mn-lt"/>
                <a:ea typeface="+mn-ea"/>
                <a:cs typeface="+mn-cs"/>
              </a:rPr>
              <a:t>Even God can’t make us love each other. No one can pretend love. Real love comes from free will —freedom to give and take. With freedom comes responsibility and God wants us to love authentically.</a:t>
            </a:r>
          </a:p>
          <a:p>
            <a:pPr marL="0" marR="0">
              <a:lnSpc>
                <a:spcPct val="115000"/>
              </a:lnSpc>
              <a:spcBef>
                <a:spcPts val="0"/>
              </a:spcBef>
              <a:spcAft>
                <a:spcPts val="1000"/>
              </a:spcAft>
            </a:pPr>
            <a:endParaRPr lang="en-US" dirty="0"/>
          </a:p>
        </p:txBody>
      </p:sp>
      <p:sp>
        <p:nvSpPr>
          <p:cNvPr id="4" name="Slide Number Placeholder 3"/>
          <p:cNvSpPr>
            <a:spLocks noGrp="1"/>
          </p:cNvSpPr>
          <p:nvPr>
            <p:ph type="sldNum" sz="quarter" idx="10"/>
          </p:nvPr>
        </p:nvSpPr>
        <p:spPr/>
        <p:txBody>
          <a:bodyPr/>
          <a:lstStyle/>
          <a:p>
            <a:fld id="{01D8FD64-547A-534B-9471-CB36AB3280C4}" type="slidenum">
              <a:rPr lang="en-US" smtClean="0"/>
              <a:pPr/>
              <a:t>65</a:t>
            </a:fld>
            <a:endParaRPr lang="en-US"/>
          </a:p>
        </p:txBody>
      </p:sp>
    </p:spTree>
    <p:extLst>
      <p:ext uri="{BB962C8B-B14F-4D97-AF65-F5344CB8AC3E}">
        <p14:creationId xmlns:p14="http://schemas.microsoft.com/office/powerpoint/2010/main" xmlns="" val="18188443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am sure that at times you might have felt that God is far away. God doesn't appear on command when we want Him to. If you were to say, “Hey God, I want to talk to you!” will you hear a voice, “Here I am. It’s Me.” It's usually not that easy.</a:t>
            </a:r>
          </a:p>
        </p:txBody>
      </p:sp>
      <p:sp>
        <p:nvSpPr>
          <p:cNvPr id="4" name="Slide Number Placeholder 3"/>
          <p:cNvSpPr>
            <a:spLocks noGrp="1"/>
          </p:cNvSpPr>
          <p:nvPr>
            <p:ph type="sldNum" sz="quarter" idx="10"/>
          </p:nvPr>
        </p:nvSpPr>
        <p:spPr/>
        <p:txBody>
          <a:bodyPr/>
          <a:lstStyle/>
          <a:p>
            <a:fld id="{01D8FD64-547A-534B-9471-CB36AB3280C4}" type="slidenum">
              <a:rPr lang="en-US" smtClean="0"/>
              <a:pPr/>
              <a:t>66</a:t>
            </a:fld>
            <a:endParaRPr lang="en-US"/>
          </a:p>
        </p:txBody>
      </p:sp>
    </p:spTree>
    <p:extLst>
      <p:ext uri="{BB962C8B-B14F-4D97-AF65-F5344CB8AC3E}">
        <p14:creationId xmlns:p14="http://schemas.microsoft.com/office/powerpoint/2010/main" xmlns="" val="37384083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 you think the biblical figures that we mentioned earlier had an easy time finding God?</a:t>
            </a:r>
          </a:p>
          <a:p>
            <a:r>
              <a:rPr lang="en-US" sz="1200" kern="1200" dirty="0" smtClean="0">
                <a:solidFill>
                  <a:schemeClr val="tx1"/>
                </a:solidFill>
                <a:effectLst/>
                <a:latin typeface="+mn-lt"/>
                <a:ea typeface="+mn-ea"/>
                <a:cs typeface="+mn-cs"/>
              </a:rPr>
              <a:t>They made immense effort in their relationship to God. Moses had to fast 40 days, two times, before he was finally able to receive the Ten Commandments.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D8FD64-547A-534B-9471-CB36AB3280C4}" type="slidenum">
              <a:rPr lang="en-US" smtClean="0"/>
              <a:pPr/>
              <a:t>67</a:t>
            </a:fld>
            <a:endParaRPr lang="en-US"/>
          </a:p>
        </p:txBody>
      </p:sp>
    </p:spTree>
    <p:extLst>
      <p:ext uri="{BB962C8B-B14F-4D97-AF65-F5344CB8AC3E}">
        <p14:creationId xmlns:p14="http://schemas.microsoft.com/office/powerpoint/2010/main" xmlns="" val="373840832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have to make effort. God loves us and He is doing all He can. The problem is not with God; it’s with us, because we have neglected to fulfill our portion of responsibility.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D8FD64-547A-534B-9471-CB36AB3280C4}" type="slidenum">
              <a:rPr lang="en-US" smtClean="0"/>
              <a:pPr/>
              <a:t>68</a:t>
            </a:fld>
            <a:endParaRPr lang="en-US"/>
          </a:p>
        </p:txBody>
      </p:sp>
    </p:spTree>
    <p:extLst>
      <p:ext uri="{BB962C8B-B14F-4D97-AF65-F5344CB8AC3E}">
        <p14:creationId xmlns:p14="http://schemas.microsoft.com/office/powerpoint/2010/main" xmlns="" val="388885446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the million-dollar question is: What exactly is it that God wants us to do?</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01D8FD64-547A-534B-9471-CB36AB3280C4}" type="slidenum">
              <a:rPr lang="en-US" smtClean="0"/>
              <a:pPr/>
              <a:t>69</a:t>
            </a:fld>
            <a:endParaRPr lang="en-US"/>
          </a:p>
        </p:txBody>
      </p:sp>
    </p:spTree>
    <p:extLst>
      <p:ext uri="{BB962C8B-B14F-4D97-AF65-F5344CB8AC3E}">
        <p14:creationId xmlns:p14="http://schemas.microsoft.com/office/powerpoint/2010/main" xmlns="" val="3603251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may be someone who believes that to live is to struggle. There has always been war, evil always seeks to destroy that which is good, and maybe suffering is just a part of life. If you believe all that, you might think that since we've never achieved this ideal, then we never will.</a:t>
            </a:r>
          </a:p>
          <a:p>
            <a:r>
              <a:rPr lang="en-US" sz="1200" kern="1200" dirty="0" smtClean="0">
                <a:solidFill>
                  <a:schemeClr val="tx1"/>
                </a:solidFill>
                <a:effectLst/>
                <a:latin typeface="+mn-lt"/>
                <a:ea typeface="+mn-ea"/>
                <a:cs typeface="+mn-cs"/>
              </a:rPr>
              <a:t>But even though your head says this, I think that your heart sees it differently.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D8FD64-547A-534B-9471-CB36AB3280C4}" type="slidenum">
              <a:rPr lang="en-US" smtClean="0"/>
              <a:pPr/>
              <a:t>7</a:t>
            </a:fld>
            <a:endParaRPr lang="en-US"/>
          </a:p>
        </p:txBody>
      </p:sp>
    </p:spTree>
    <p:extLst>
      <p:ext uri="{BB962C8B-B14F-4D97-AF65-F5344CB8AC3E}">
        <p14:creationId xmlns:p14="http://schemas.microsoft.com/office/powerpoint/2010/main" xmlns="" val="25485518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latin typeface="+mn-lt"/>
                <a:ea typeface="ＭＳ 明朝"/>
                <a:cs typeface="Times New Roman"/>
              </a:rPr>
              <a:t>That’s what Discovering the Divine Principle is all about.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1D8FD64-547A-534B-9471-CB36AB3280C4}" type="slidenum">
              <a:rPr lang="en-US" smtClean="0"/>
              <a:pPr/>
              <a:t>70</a:t>
            </a:fld>
            <a:endParaRPr lang="en-US"/>
          </a:p>
        </p:txBody>
      </p:sp>
    </p:spTree>
    <p:extLst>
      <p:ext uri="{BB962C8B-B14F-4D97-AF65-F5344CB8AC3E}">
        <p14:creationId xmlns:p14="http://schemas.microsoft.com/office/powerpoint/2010/main" xmlns="" val="168398195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I want to give you an overall map of</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Divine Principle. It has three basic areas. The first is the ideal, which I have already mentioned, but we will go into greater depth on it in the next two segments. </a:t>
            </a:r>
            <a:r>
              <a:rPr lang="en-US" sz="1200" dirty="0" smtClean="0">
                <a:effectLst/>
                <a:latin typeface="+mn-lt"/>
                <a:ea typeface="ＭＳ 明朝"/>
                <a:cs typeface="Times New Roman"/>
              </a:rPr>
              <a:t>The series covers three basic areas.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D8FD64-547A-534B-9471-CB36AB3280C4}" type="slidenum">
              <a:rPr lang="en-US" smtClean="0"/>
              <a:pPr/>
              <a:t>71</a:t>
            </a:fld>
            <a:endParaRPr lang="en-US"/>
          </a:p>
        </p:txBody>
      </p:sp>
    </p:spTree>
    <p:extLst>
      <p:ext uri="{BB962C8B-B14F-4D97-AF65-F5344CB8AC3E}">
        <p14:creationId xmlns:p14="http://schemas.microsoft.com/office/powerpoint/2010/main" xmlns="" val="168398195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kern="1200" dirty="0" smtClean="0">
                <a:solidFill>
                  <a:schemeClr val="tx1"/>
                </a:solidFill>
                <a:effectLst/>
                <a:latin typeface="+mn-lt"/>
                <a:ea typeface="+mn-ea"/>
                <a:cs typeface="+mn-cs"/>
              </a:rPr>
              <a:t>The first is the ideal of creation.</a:t>
            </a:r>
            <a:endParaRPr lang="en-US" dirty="0"/>
          </a:p>
        </p:txBody>
      </p:sp>
      <p:sp>
        <p:nvSpPr>
          <p:cNvPr id="4" name="Slide Number Placeholder 3"/>
          <p:cNvSpPr>
            <a:spLocks noGrp="1"/>
          </p:cNvSpPr>
          <p:nvPr>
            <p:ph type="sldNum" sz="quarter" idx="10"/>
          </p:nvPr>
        </p:nvSpPr>
        <p:spPr/>
        <p:txBody>
          <a:bodyPr/>
          <a:lstStyle/>
          <a:p>
            <a:fld id="{01D8FD64-547A-534B-9471-CB36AB3280C4}" type="slidenum">
              <a:rPr lang="en-US" smtClean="0"/>
              <a:pPr/>
              <a:t>72</a:t>
            </a:fld>
            <a:endParaRPr lang="en-US"/>
          </a:p>
        </p:txBody>
      </p:sp>
    </p:spTree>
    <p:extLst>
      <p:ext uri="{BB962C8B-B14F-4D97-AF65-F5344CB8AC3E}">
        <p14:creationId xmlns:p14="http://schemas.microsoft.com/office/powerpoint/2010/main" xmlns="" val="358419459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latin typeface="+mn-lt"/>
                <a:ea typeface="ＭＳ 明朝"/>
                <a:cs typeface="Times New Roman"/>
              </a:rPr>
              <a:t>What is the ideal? </a:t>
            </a:r>
            <a:endParaRPr lang="en-US" dirty="0"/>
          </a:p>
        </p:txBody>
      </p:sp>
      <p:sp>
        <p:nvSpPr>
          <p:cNvPr id="4" name="Slide Number Placeholder 3"/>
          <p:cNvSpPr>
            <a:spLocks noGrp="1"/>
          </p:cNvSpPr>
          <p:nvPr>
            <p:ph type="sldNum" sz="quarter" idx="10"/>
          </p:nvPr>
        </p:nvSpPr>
        <p:spPr/>
        <p:txBody>
          <a:bodyPr/>
          <a:lstStyle/>
          <a:p>
            <a:fld id="{01D8FD64-547A-534B-9471-CB36AB3280C4}" type="slidenum">
              <a:rPr lang="en-US" smtClean="0"/>
              <a:pPr/>
              <a:t>73</a:t>
            </a:fld>
            <a:endParaRPr lang="en-US"/>
          </a:p>
        </p:txBody>
      </p:sp>
    </p:spTree>
    <p:extLst>
      <p:ext uri="{BB962C8B-B14F-4D97-AF65-F5344CB8AC3E}">
        <p14:creationId xmlns:p14="http://schemas.microsoft.com/office/powerpoint/2010/main" xmlns="" val="38898146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latin typeface="+mn-lt"/>
                <a:ea typeface="ＭＳ 明朝"/>
                <a:cs typeface="Times New Roman"/>
              </a:rPr>
              <a:t>Who is God? </a:t>
            </a:r>
            <a:endParaRPr lang="en-US" dirty="0"/>
          </a:p>
        </p:txBody>
      </p:sp>
      <p:sp>
        <p:nvSpPr>
          <p:cNvPr id="4" name="Slide Number Placeholder 3"/>
          <p:cNvSpPr>
            <a:spLocks noGrp="1"/>
          </p:cNvSpPr>
          <p:nvPr>
            <p:ph type="sldNum" sz="quarter" idx="10"/>
          </p:nvPr>
        </p:nvSpPr>
        <p:spPr/>
        <p:txBody>
          <a:bodyPr/>
          <a:lstStyle/>
          <a:p>
            <a:fld id="{01D8FD64-547A-534B-9471-CB36AB3280C4}" type="slidenum">
              <a:rPr lang="en-US" smtClean="0"/>
              <a:pPr/>
              <a:t>74</a:t>
            </a:fld>
            <a:endParaRPr lang="en-US"/>
          </a:p>
        </p:txBody>
      </p:sp>
    </p:spTree>
    <p:extLst>
      <p:ext uri="{BB962C8B-B14F-4D97-AF65-F5344CB8AC3E}">
        <p14:creationId xmlns:p14="http://schemas.microsoft.com/office/powerpoint/2010/main" xmlns="" val="166909181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latin typeface="+mn-lt"/>
                <a:ea typeface="ＭＳ 明朝"/>
                <a:cs typeface="Times New Roman"/>
              </a:rPr>
              <a:t>What is my purpose? </a:t>
            </a:r>
            <a:endParaRPr lang="en-US" dirty="0"/>
          </a:p>
        </p:txBody>
      </p:sp>
      <p:sp>
        <p:nvSpPr>
          <p:cNvPr id="4" name="Slide Number Placeholder 3"/>
          <p:cNvSpPr>
            <a:spLocks noGrp="1"/>
          </p:cNvSpPr>
          <p:nvPr>
            <p:ph type="sldNum" sz="quarter" idx="10"/>
          </p:nvPr>
        </p:nvSpPr>
        <p:spPr/>
        <p:txBody>
          <a:bodyPr/>
          <a:lstStyle/>
          <a:p>
            <a:fld id="{01D8FD64-547A-534B-9471-CB36AB3280C4}" type="slidenum">
              <a:rPr lang="en-US" smtClean="0"/>
              <a:pPr/>
              <a:t>75</a:t>
            </a:fld>
            <a:endParaRPr lang="en-US"/>
          </a:p>
        </p:txBody>
      </p:sp>
    </p:spTree>
    <p:extLst>
      <p:ext uri="{BB962C8B-B14F-4D97-AF65-F5344CB8AC3E}">
        <p14:creationId xmlns:p14="http://schemas.microsoft.com/office/powerpoint/2010/main" xmlns="" val="207227348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latin typeface="+mn-lt"/>
                <a:ea typeface="ＭＳ 明朝"/>
                <a:cs typeface="Times New Roman"/>
              </a:rPr>
              <a:t>Is there life after death? </a:t>
            </a:r>
            <a:endParaRPr lang="en-US" dirty="0"/>
          </a:p>
        </p:txBody>
      </p:sp>
      <p:sp>
        <p:nvSpPr>
          <p:cNvPr id="4" name="Slide Number Placeholder 3"/>
          <p:cNvSpPr>
            <a:spLocks noGrp="1"/>
          </p:cNvSpPr>
          <p:nvPr>
            <p:ph type="sldNum" sz="quarter" idx="10"/>
          </p:nvPr>
        </p:nvSpPr>
        <p:spPr/>
        <p:txBody>
          <a:bodyPr/>
          <a:lstStyle/>
          <a:p>
            <a:fld id="{01D8FD64-547A-534B-9471-CB36AB3280C4}" type="slidenum">
              <a:rPr lang="en-US" smtClean="0"/>
              <a:pPr/>
              <a:t>76</a:t>
            </a:fld>
            <a:endParaRPr lang="en-US"/>
          </a:p>
        </p:txBody>
      </p:sp>
    </p:spTree>
    <p:extLst>
      <p:ext uri="{BB962C8B-B14F-4D97-AF65-F5344CB8AC3E}">
        <p14:creationId xmlns:p14="http://schemas.microsoft.com/office/powerpoint/2010/main" xmlns="" val="407737728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latin typeface="+mn-lt"/>
                <a:ea typeface="ＭＳ 明朝"/>
                <a:cs typeface="Times New Roman"/>
              </a:rPr>
              <a:t>Is history just random or is there some plan? </a:t>
            </a:r>
            <a:endParaRPr lang="en-US" dirty="0"/>
          </a:p>
        </p:txBody>
      </p:sp>
      <p:sp>
        <p:nvSpPr>
          <p:cNvPr id="4" name="Slide Number Placeholder 3"/>
          <p:cNvSpPr>
            <a:spLocks noGrp="1"/>
          </p:cNvSpPr>
          <p:nvPr>
            <p:ph type="sldNum" sz="quarter" idx="10"/>
          </p:nvPr>
        </p:nvSpPr>
        <p:spPr/>
        <p:txBody>
          <a:bodyPr/>
          <a:lstStyle/>
          <a:p>
            <a:fld id="{01D8FD64-547A-534B-9471-CB36AB3280C4}" type="slidenum">
              <a:rPr lang="en-US" smtClean="0"/>
              <a:pPr/>
              <a:t>77</a:t>
            </a:fld>
            <a:endParaRPr lang="en-US"/>
          </a:p>
        </p:txBody>
      </p:sp>
    </p:spTree>
    <p:extLst>
      <p:ext uri="{BB962C8B-B14F-4D97-AF65-F5344CB8AC3E}">
        <p14:creationId xmlns:p14="http://schemas.microsoft.com/office/powerpoint/2010/main" xmlns="" val="219983252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latin typeface="+mn-lt"/>
                <a:ea typeface="ＭＳ 明朝"/>
                <a:cs typeface="Times New Roman"/>
              </a:rPr>
              <a:t>What is true love? </a:t>
            </a:r>
            <a:r>
              <a:rPr lang="en-US" sz="1200" kern="1200" dirty="0" smtClean="0">
                <a:solidFill>
                  <a:schemeClr val="tx1"/>
                </a:solidFill>
                <a:effectLst/>
                <a:latin typeface="+mn-lt"/>
                <a:ea typeface="+mn-ea"/>
                <a:cs typeface="+mn-cs"/>
              </a:rPr>
              <a:t>What is the role of marriage?</a:t>
            </a:r>
          </a:p>
        </p:txBody>
      </p:sp>
      <p:sp>
        <p:nvSpPr>
          <p:cNvPr id="4" name="Slide Number Placeholder 3"/>
          <p:cNvSpPr>
            <a:spLocks noGrp="1"/>
          </p:cNvSpPr>
          <p:nvPr>
            <p:ph type="sldNum" sz="quarter" idx="10"/>
          </p:nvPr>
        </p:nvSpPr>
        <p:spPr/>
        <p:txBody>
          <a:bodyPr/>
          <a:lstStyle/>
          <a:p>
            <a:fld id="{01D8FD64-547A-534B-9471-CB36AB3280C4}" type="slidenum">
              <a:rPr lang="en-US" smtClean="0"/>
              <a:pPr/>
              <a:t>78</a:t>
            </a:fld>
            <a:endParaRPr lang="en-US"/>
          </a:p>
        </p:txBody>
      </p:sp>
    </p:spTree>
    <p:extLst>
      <p:ext uri="{BB962C8B-B14F-4D97-AF65-F5344CB8AC3E}">
        <p14:creationId xmlns:p14="http://schemas.microsoft.com/office/powerpoint/2010/main" xmlns="" val="25086680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second part is on the Fall, which is about the turning away from God.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What exactly went wrong? How did it happen? If we can understand </a:t>
            </a:r>
            <a:r>
              <a:rPr lang="en-US" sz="1200" i="1" kern="1200" dirty="0" smtClean="0">
                <a:solidFill>
                  <a:schemeClr val="tx1"/>
                </a:solidFill>
                <a:effectLst/>
                <a:latin typeface="+mn-lt"/>
                <a:ea typeface="+mn-ea"/>
                <a:cs typeface="+mn-cs"/>
              </a:rPr>
              <a:t>clearly</a:t>
            </a:r>
            <a:r>
              <a:rPr lang="en-US" sz="1200" kern="1200" dirty="0" smtClean="0">
                <a:solidFill>
                  <a:schemeClr val="tx1"/>
                </a:solidFill>
                <a:effectLst/>
                <a:latin typeface="+mn-lt"/>
                <a:ea typeface="+mn-ea"/>
                <a:cs typeface="+mn-cs"/>
              </a:rPr>
              <a:t> how we left God, then we’ll be able to understand </a:t>
            </a:r>
            <a:r>
              <a:rPr lang="en-US" sz="1200" i="1" kern="1200" dirty="0" smtClean="0">
                <a:solidFill>
                  <a:schemeClr val="tx1"/>
                </a:solidFill>
                <a:effectLst/>
                <a:latin typeface="+mn-lt"/>
                <a:ea typeface="+mn-ea"/>
                <a:cs typeface="+mn-cs"/>
              </a:rPr>
              <a:t>clearly</a:t>
            </a:r>
            <a:r>
              <a:rPr lang="en-US" sz="1200" kern="1200" dirty="0" smtClean="0">
                <a:solidFill>
                  <a:schemeClr val="tx1"/>
                </a:solidFill>
                <a:effectLst/>
                <a:latin typeface="+mn-lt"/>
                <a:ea typeface="+mn-ea"/>
                <a:cs typeface="+mn-cs"/>
              </a:rPr>
              <a:t> how to get back.</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01D8FD64-547A-534B-9471-CB36AB3280C4}" type="slidenum">
              <a:rPr lang="en-US" smtClean="0"/>
              <a:pPr/>
              <a:t>79</a:t>
            </a:fld>
            <a:endParaRPr lang="en-US"/>
          </a:p>
        </p:txBody>
      </p:sp>
    </p:spTree>
    <p:extLst>
      <p:ext uri="{BB962C8B-B14F-4D97-AF65-F5344CB8AC3E}">
        <p14:creationId xmlns:p14="http://schemas.microsoft.com/office/powerpoint/2010/main" xmlns="" val="3379686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have confidence that most people trust, in their heart, that the ideal is possible. Think about it. We all get up in the morning hoping for a good day.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D8FD64-547A-534B-9471-CB36AB3280C4}" type="slidenum">
              <a:rPr lang="en-US" smtClean="0"/>
              <a:pPr/>
              <a:t>8</a:t>
            </a:fld>
            <a:endParaRPr lang="en-US"/>
          </a:p>
        </p:txBody>
      </p:sp>
    </p:spTree>
    <p:extLst>
      <p:ext uri="{BB962C8B-B14F-4D97-AF65-F5344CB8AC3E}">
        <p14:creationId xmlns:p14="http://schemas.microsoft.com/office/powerpoint/2010/main" xmlns="" val="82389961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third part is about moving forward and fulfilling the original ideal. We call it the Principle of Restoration. It is the process of returning to our original position, the place where the ideal deep within our hearts can be realized.</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01D8FD64-547A-534B-9471-CB36AB3280C4}" type="slidenum">
              <a:rPr lang="en-US" smtClean="0"/>
              <a:pPr/>
              <a:t>80</a:t>
            </a:fld>
            <a:endParaRPr lang="en-US"/>
          </a:p>
        </p:txBody>
      </p:sp>
    </p:spTree>
    <p:extLst>
      <p:ext uri="{BB962C8B-B14F-4D97-AF65-F5344CB8AC3E}">
        <p14:creationId xmlns:p14="http://schemas.microsoft.com/office/powerpoint/2010/main" xmlns="" val="375720210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Clearly we have a lot to cover in the next session, and I know you are going to really enjoy it.</a:t>
            </a:r>
          </a:p>
          <a:p>
            <a:r>
              <a:rPr lang="en-US" sz="1200" kern="1200" dirty="0" smtClean="0">
                <a:solidFill>
                  <a:schemeClr val="tx1"/>
                </a:solidFill>
                <a:effectLst/>
                <a:latin typeface="+mn-lt"/>
                <a:ea typeface="+mn-ea"/>
                <a:cs typeface="+mn-cs"/>
              </a:rPr>
              <a:t>As for now, I thank you for joining me in Discovering the Divine Principle.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D8FD64-547A-534B-9471-CB36AB3280C4}" type="slidenum">
              <a:rPr lang="en-US" smtClean="0"/>
              <a:pPr/>
              <a:t>81</a:t>
            </a:fld>
            <a:endParaRPr lang="en-US"/>
          </a:p>
        </p:txBody>
      </p:sp>
    </p:spTree>
    <p:extLst>
      <p:ext uri="{BB962C8B-B14F-4D97-AF65-F5344CB8AC3E}">
        <p14:creationId xmlns:p14="http://schemas.microsoft.com/office/powerpoint/2010/main" xmlns="" val="399305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all seek for love, and yearn for relationships that are stronger, deeper and more fulfilling. Stated simply, we are all striving to be truly happy.</a:t>
            </a:r>
          </a:p>
          <a:p>
            <a:r>
              <a:rPr lang="en-US" sz="1200" kern="1200" dirty="0" smtClean="0">
                <a:solidFill>
                  <a:schemeClr val="tx1"/>
                </a:solidFill>
                <a:effectLst/>
                <a:latin typeface="+mn-lt"/>
                <a:ea typeface="+mn-ea"/>
                <a:cs typeface="+mn-cs"/>
              </a:rPr>
              <a:t>Now, would we do this if we didn't believe it were possible?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D8FD64-547A-534B-9471-CB36AB3280C4}" type="slidenum">
              <a:rPr lang="en-US" smtClean="0"/>
              <a:pPr/>
              <a:t>9</a:t>
            </a:fld>
            <a:endParaRPr lang="en-US"/>
          </a:p>
        </p:txBody>
      </p:sp>
    </p:spTree>
    <p:extLst>
      <p:ext uri="{BB962C8B-B14F-4D97-AF65-F5344CB8AC3E}">
        <p14:creationId xmlns:p14="http://schemas.microsoft.com/office/powerpoint/2010/main" xmlns="" val="1668938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9137" y="3503312"/>
            <a:ext cx="16778862" cy="2421138"/>
          </a:xfrm>
        </p:spPr>
        <p:txBody>
          <a:bodyPr/>
          <a:lstStyle/>
          <a:p>
            <a:r>
              <a:t>Click to edit Master title style</a:t>
            </a:r>
          </a:p>
        </p:txBody>
      </p:sp>
      <p:sp>
        <p:nvSpPr>
          <p:cNvPr id="3" name="Subtitle 2"/>
          <p:cNvSpPr>
            <a:spLocks noGrp="1"/>
          </p:cNvSpPr>
          <p:nvPr>
            <p:ph type="subTitle" idx="1"/>
          </p:nvPr>
        </p:nvSpPr>
        <p:spPr>
          <a:xfrm>
            <a:off x="3011497" y="6429375"/>
            <a:ext cx="14036638" cy="2845788"/>
          </a:xfrm>
        </p:spPr>
        <p:txBody>
          <a:bodyPr/>
          <a:lstStyle>
            <a:lvl1pPr marL="0" indent="0" algn="ctr">
              <a:buNone/>
              <a:defRPr>
                <a:solidFill>
                  <a:schemeClr val="tx1">
                    <a:tint val="75000"/>
                  </a:schemeClr>
                </a:solidFill>
              </a:defRPr>
            </a:lvl1pPr>
            <a:lvl2pPr marL="1005839" indent="0" algn="ctr">
              <a:buNone/>
              <a:defRPr>
                <a:solidFill>
                  <a:schemeClr val="tx1">
                    <a:tint val="75000"/>
                  </a:schemeClr>
                </a:solidFill>
              </a:defRPr>
            </a:lvl2pPr>
            <a:lvl3pPr marL="2011679" indent="0" algn="ctr">
              <a:buNone/>
              <a:defRPr>
                <a:solidFill>
                  <a:schemeClr val="tx1">
                    <a:tint val="75000"/>
                  </a:schemeClr>
                </a:solidFill>
              </a:defRPr>
            </a:lvl3pPr>
            <a:lvl4pPr marL="3016012" indent="0" algn="ctr">
              <a:buNone/>
              <a:defRPr>
                <a:solidFill>
                  <a:schemeClr val="tx1">
                    <a:tint val="75000"/>
                  </a:schemeClr>
                </a:solidFill>
              </a:defRPr>
            </a:lvl4pPr>
            <a:lvl5pPr marL="4023359" indent="0" algn="ctr">
              <a:buNone/>
              <a:defRPr>
                <a:solidFill>
                  <a:schemeClr val="tx1">
                    <a:tint val="75000"/>
                  </a:schemeClr>
                </a:solidFill>
              </a:defRPr>
            </a:lvl5pPr>
            <a:lvl6pPr marL="5029200" indent="0" algn="ctr">
              <a:buNone/>
              <a:defRPr>
                <a:solidFill>
                  <a:schemeClr val="tx1">
                    <a:tint val="75000"/>
                  </a:schemeClr>
                </a:solidFill>
              </a:defRPr>
            </a:lvl6pPr>
            <a:lvl7pPr marL="6041081" indent="0" algn="ctr">
              <a:buNone/>
              <a:defRPr>
                <a:solidFill>
                  <a:schemeClr val="tx1">
                    <a:tint val="75000"/>
                  </a:schemeClr>
                </a:solidFill>
              </a:defRPr>
            </a:lvl7pPr>
            <a:lvl8pPr marL="7033846" indent="0" algn="ctr">
              <a:buNone/>
              <a:defRPr>
                <a:solidFill>
                  <a:schemeClr val="tx1">
                    <a:tint val="75000"/>
                  </a:schemeClr>
                </a:solidFill>
              </a:defRPr>
            </a:lvl8pPr>
            <a:lvl9pPr marL="8046719" indent="0" algn="ctr">
              <a:buNone/>
              <a:defRPr>
                <a:solidFill>
                  <a:schemeClr val="tx1">
                    <a:tint val="75000"/>
                  </a:schemeClr>
                </a:solidFill>
              </a:defRPr>
            </a:lvl9pPr>
          </a:lstStyle>
          <a:p>
            <a:r>
              <a:t>Click to edit Master subtitle style</a:t>
            </a:r>
          </a:p>
        </p:txBody>
      </p:sp>
      <p:sp>
        <p:nvSpPr>
          <p:cNvPr id="4" name="Date Placeholder 3"/>
          <p:cNvSpPr>
            <a:spLocks noGrp="1"/>
          </p:cNvSpPr>
          <p:nvPr>
            <p:ph type="dt" sz="half" idx="10"/>
          </p:nvPr>
        </p:nvSpPr>
        <p:spPr/>
        <p:txBody>
          <a:bodyPr/>
          <a:lstStyle/>
          <a:p>
            <a:fld id="{01B6730A-E57C-07A0-16A8-C7196ADB30B4}" type="datetimeFigureOut">
              <a:rPr/>
              <a:pPr/>
              <a:t>5/1/2015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9BE53EAB-19D4-B734-27DD-D774E731E175}" type="slidenum">
              <a: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itle 2"/>
          <p:cNvSpPr>
            <a:spLocks noGrp="1"/>
          </p:cNvSpPr>
          <p:nvPr>
            <p:ph type="body" orient="vert" idx="1"/>
          </p:nvPr>
        </p:nvSpPr>
        <p:spPr/>
        <p:txBody>
          <a:bodyPr vert="eaVert" anchor="t"/>
          <a:lstStyle/>
          <a:p>
            <a:pPr lvl="0"/>
            <a:r>
              <a:t>Click to edit Master text style</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2EC20511-08C7-BA02-502D-5820ABA18DD6}" type="datetimeFigureOut">
              <a:rPr/>
              <a:pPr/>
              <a:t>5/1/2015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7CD9A772-847A-189A-8862-A00740315889}" type="slidenum">
              <a:rPr/>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584679" y="452628"/>
            <a:ext cx="4526281" cy="9618345"/>
          </a:xfrm>
        </p:spPr>
        <p:txBody>
          <a:bodyPr vert="eaVert" anchor="t"/>
          <a:lstStyle/>
          <a:p>
            <a:r>
              <a:t>Click to edit Master title style</a:t>
            </a:r>
          </a:p>
        </p:txBody>
      </p:sp>
      <p:sp>
        <p:nvSpPr>
          <p:cNvPr id="3" name="Vertical Title 2"/>
          <p:cNvSpPr>
            <a:spLocks noGrp="1"/>
          </p:cNvSpPr>
          <p:nvPr>
            <p:ph type="body" orient="vert" idx="1"/>
          </p:nvPr>
        </p:nvSpPr>
        <p:spPr>
          <a:xfrm>
            <a:off x="1005840" y="452628"/>
            <a:ext cx="13236854" cy="9618345"/>
          </a:xfrm>
        </p:spPr>
        <p:txBody>
          <a:bodyPr vert="eaVert" anchor="t"/>
          <a:lstStyle/>
          <a:p>
            <a:pPr lvl="0"/>
            <a:r>
              <a:t>Click to edit Master text style</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EB779A67-A849-A7E3-8BDA-732D390E4C4E}" type="datetimeFigureOut">
              <a:rPr/>
              <a:pPr/>
              <a:t>5/1/2015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716A61B1-54B5-0873-EC75-220275D66940}"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p>
            <a:pPr lvl="0"/>
            <a:r>
              <a:t>Click to edit Master text style</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4D76E0BB-10AD-BAED-4578-6C46874228C0}" type="datetimeFigureOut">
              <a:rPr/>
              <a:pPr/>
              <a:t>5/1/2015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7EB8D9C-3A11-060A-324D-2A55728C8E82}"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89004" y="7253653"/>
            <a:ext cx="17106906" cy="2335923"/>
          </a:xfrm>
        </p:spPr>
        <p:txBody>
          <a:bodyPr anchor="t"/>
          <a:lstStyle>
            <a:lvl1pPr algn="l">
              <a:buNone/>
              <a:defRPr sz="8800" b="1" cap="all"/>
            </a:lvl1pPr>
          </a:lstStyle>
          <a:p>
            <a:r>
              <a:t>Click to edit Master title style</a:t>
            </a:r>
          </a:p>
        </p:txBody>
      </p:sp>
      <p:sp>
        <p:nvSpPr>
          <p:cNvPr id="3" name="Text Placeholder 2"/>
          <p:cNvSpPr>
            <a:spLocks noGrp="1"/>
          </p:cNvSpPr>
          <p:nvPr>
            <p:ph type="body" idx="1"/>
          </p:nvPr>
        </p:nvSpPr>
        <p:spPr>
          <a:xfrm>
            <a:off x="1589004" y="4752594"/>
            <a:ext cx="17106906" cy="2489454"/>
          </a:xfrm>
        </p:spPr>
        <p:txBody>
          <a:bodyPr anchor="t"/>
          <a:lstStyle>
            <a:lvl1pPr marL="0" indent="0">
              <a:buNone/>
              <a:defRPr sz="8800">
                <a:solidFill>
                  <a:schemeClr val="tx1">
                    <a:tint val="75000"/>
                  </a:schemeClr>
                </a:solidFill>
              </a:defRPr>
            </a:lvl1pPr>
            <a:lvl2pPr marL="1005839" indent="0">
              <a:buNone/>
              <a:defRPr sz="7920">
                <a:solidFill>
                  <a:schemeClr val="tx1">
                    <a:tint val="75000"/>
                  </a:schemeClr>
                </a:solidFill>
              </a:defRPr>
            </a:lvl2pPr>
            <a:lvl3pPr marL="2011679" indent="0">
              <a:buNone/>
              <a:defRPr sz="7040">
                <a:solidFill>
                  <a:schemeClr val="tx1">
                    <a:tint val="75000"/>
                  </a:schemeClr>
                </a:solidFill>
              </a:defRPr>
            </a:lvl3pPr>
            <a:lvl4pPr marL="3016012" indent="0">
              <a:buNone/>
              <a:defRPr sz="6159">
                <a:solidFill>
                  <a:schemeClr val="tx1">
                    <a:tint val="75000"/>
                  </a:schemeClr>
                </a:solidFill>
              </a:defRPr>
            </a:lvl4pPr>
            <a:lvl5pPr marL="4023359" indent="0">
              <a:buNone/>
              <a:defRPr sz="5280">
                <a:solidFill>
                  <a:schemeClr val="tx1">
                    <a:tint val="75000"/>
                  </a:schemeClr>
                </a:solidFill>
              </a:defRPr>
            </a:lvl5pPr>
            <a:lvl6pPr marL="5029200" indent="0">
              <a:buNone/>
              <a:defRPr sz="8800">
                <a:solidFill>
                  <a:schemeClr val="tx1">
                    <a:tint val="75000"/>
                  </a:schemeClr>
                </a:solidFill>
              </a:defRPr>
            </a:lvl6pPr>
            <a:lvl7pPr marL="6041081" indent="0">
              <a:buNone/>
              <a:defRPr sz="8800">
                <a:solidFill>
                  <a:schemeClr val="tx1">
                    <a:tint val="75000"/>
                  </a:schemeClr>
                </a:solidFill>
              </a:defRPr>
            </a:lvl7pPr>
            <a:lvl8pPr marL="7033846" indent="0">
              <a:buNone/>
              <a:defRPr sz="8800">
                <a:solidFill>
                  <a:schemeClr val="tx1">
                    <a:tint val="75000"/>
                  </a:schemeClr>
                </a:solidFill>
              </a:defRPr>
            </a:lvl8pPr>
            <a:lvl9pPr marL="8046719" indent="0">
              <a:buNone/>
              <a:defRPr sz="8800">
                <a:solidFill>
                  <a:schemeClr val="tx1">
                    <a:tint val="75000"/>
                  </a:schemeClr>
                </a:solidFill>
              </a:defRPr>
            </a:lvl9pPr>
          </a:lstStyle>
          <a:p>
            <a:pPr lvl="0"/>
            <a:r>
              <a:t>Click to edit Master text style</a:t>
            </a:r>
          </a:p>
        </p:txBody>
      </p:sp>
      <p:sp>
        <p:nvSpPr>
          <p:cNvPr id="4" name="Date Placeholder 3"/>
          <p:cNvSpPr>
            <a:spLocks noGrp="1"/>
          </p:cNvSpPr>
          <p:nvPr>
            <p:ph type="dt" sz="half" idx="10"/>
          </p:nvPr>
        </p:nvSpPr>
        <p:spPr/>
        <p:txBody>
          <a:bodyPr/>
          <a:lstStyle/>
          <a:p>
            <a:fld id="{E628376E-2491-9C37-30D6-E61D121532B6}" type="datetimeFigureOut">
              <a:rPr/>
              <a:pPr/>
              <a:t>5/1/2015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6CD93AD-C779-B6E9-CAAE-C487168D6ADA}"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a:xfrm>
            <a:off x="1005840" y="2602611"/>
            <a:ext cx="8871508" cy="7468362"/>
          </a:xfrm>
        </p:spPr>
        <p:txBody>
          <a:bodyPr/>
          <a:lstStyle/>
          <a:p>
            <a:pPr lvl="0"/>
            <a:r>
              <a:t>Click to edit Master text style</a:t>
            </a:r>
          </a:p>
          <a:p>
            <a:pPr lvl="1"/>
            <a:r>
              <a:t>Second Level</a:t>
            </a:r>
          </a:p>
          <a:p>
            <a:pPr lvl="2"/>
            <a:r>
              <a:t>Third Level</a:t>
            </a:r>
          </a:p>
          <a:p>
            <a:pPr lvl="3"/>
            <a:r>
              <a:t>Fourth Level</a:t>
            </a:r>
          </a:p>
          <a:p>
            <a:pPr lvl="4"/>
            <a:r>
              <a:t>Fifth Level</a:t>
            </a:r>
          </a:p>
        </p:txBody>
      </p:sp>
      <p:sp>
        <p:nvSpPr>
          <p:cNvPr id="4" name="Content Placeholder 3"/>
          <p:cNvSpPr>
            <a:spLocks noGrp="1"/>
          </p:cNvSpPr>
          <p:nvPr>
            <p:ph idx="2"/>
          </p:nvPr>
        </p:nvSpPr>
        <p:spPr>
          <a:xfrm>
            <a:off x="10058400" y="2602611"/>
            <a:ext cx="9052560" cy="7468362"/>
          </a:xfrm>
        </p:spPr>
        <p:txBody>
          <a:bodyPr/>
          <a:lstStyle/>
          <a:p>
            <a:pPr lvl="0"/>
            <a:r>
              <a:t>Click to edit Master text style</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CAB0D760-7AA2-CD82-E364-D67C53E29900}" type="datetimeFigureOut">
              <a:rPr/>
              <a:pPr/>
              <a:t>5/1/2015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A46AA3C-C11B-3315-E54A-BB64202E3C25}"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Text Placeholder 2"/>
          <p:cNvSpPr>
            <a:spLocks noGrp="1"/>
          </p:cNvSpPr>
          <p:nvPr>
            <p:ph type="body" idx="1"/>
          </p:nvPr>
        </p:nvSpPr>
        <p:spPr>
          <a:xfrm>
            <a:off x="1005840" y="2306139"/>
            <a:ext cx="8887602" cy="1282069"/>
          </a:xfrm>
        </p:spPr>
        <p:txBody>
          <a:bodyPr anchor="b"/>
          <a:lstStyle>
            <a:lvl1pPr>
              <a:buNone/>
              <a:defRPr sz="6019" b="1"/>
            </a:lvl1pPr>
            <a:lvl2pPr marL="160">
              <a:buNone/>
              <a:defRPr sz="4752" b="1"/>
            </a:lvl2pPr>
            <a:lvl3pPr marL="80">
              <a:buNone/>
              <a:defRPr sz="4276" b="1"/>
            </a:lvl3pPr>
            <a:lvl4pPr marL="53">
              <a:buNone/>
              <a:defRPr sz="3959" b="1"/>
            </a:lvl4pPr>
            <a:lvl5pPr marL="40">
              <a:buNone/>
              <a:defRPr sz="3959" b="1"/>
            </a:lvl5pPr>
            <a:lvl6pPr marL="32">
              <a:buNone/>
              <a:defRPr sz="3959" b="1"/>
            </a:lvl6pPr>
            <a:lvl7pPr marL="26">
              <a:buNone/>
              <a:defRPr sz="3959" b="1"/>
            </a:lvl7pPr>
            <a:lvl8pPr marL="22">
              <a:buNone/>
              <a:defRPr sz="3959" b="1"/>
            </a:lvl8pPr>
            <a:lvl9pPr marL="20">
              <a:buNone/>
              <a:defRPr sz="3959" b="1"/>
            </a:lvl9pPr>
          </a:lstStyle>
          <a:p>
            <a:pPr lvl="0"/>
            <a:r>
              <a:t>Click to edit Master text style</a:t>
            </a:r>
          </a:p>
        </p:txBody>
      </p:sp>
      <p:sp>
        <p:nvSpPr>
          <p:cNvPr id="4" name="Text Placeholder 3"/>
          <p:cNvSpPr>
            <a:spLocks noGrp="1"/>
          </p:cNvSpPr>
          <p:nvPr>
            <p:ph type="body" idx="2"/>
          </p:nvPr>
        </p:nvSpPr>
        <p:spPr>
          <a:xfrm>
            <a:off x="10217322" y="2306139"/>
            <a:ext cx="8893638" cy="1282069"/>
          </a:xfrm>
        </p:spPr>
        <p:txBody>
          <a:bodyPr anchor="b"/>
          <a:lstStyle>
            <a:lvl1pPr>
              <a:buNone/>
              <a:defRPr sz="6019" b="1"/>
            </a:lvl1pPr>
            <a:lvl2pPr marL="160">
              <a:buNone/>
              <a:defRPr sz="4752" b="1"/>
            </a:lvl2pPr>
            <a:lvl3pPr marL="80">
              <a:buNone/>
              <a:defRPr sz="4276" b="1"/>
            </a:lvl3pPr>
            <a:lvl4pPr marL="53">
              <a:buNone/>
              <a:defRPr sz="3959" b="1"/>
            </a:lvl4pPr>
            <a:lvl5pPr marL="40">
              <a:buNone/>
              <a:defRPr sz="3959" b="1"/>
            </a:lvl5pPr>
            <a:lvl6pPr marL="32">
              <a:buNone/>
              <a:defRPr sz="3959" b="1"/>
            </a:lvl6pPr>
            <a:lvl7pPr marL="26">
              <a:buNone/>
              <a:defRPr sz="3959" b="1"/>
            </a:lvl7pPr>
            <a:lvl8pPr marL="22">
              <a:buNone/>
              <a:defRPr sz="3959" b="1"/>
            </a:lvl8pPr>
            <a:lvl9pPr marL="20">
              <a:buNone/>
              <a:defRPr sz="3959" b="1"/>
            </a:lvl9pPr>
          </a:lstStyle>
          <a:p>
            <a:pPr lvl="0"/>
            <a:r>
              <a:t>Click to edit Master text style</a:t>
            </a:r>
          </a:p>
        </p:txBody>
      </p:sp>
      <p:sp>
        <p:nvSpPr>
          <p:cNvPr id="5" name="Content Placeholder 4"/>
          <p:cNvSpPr>
            <a:spLocks noGrp="1"/>
          </p:cNvSpPr>
          <p:nvPr>
            <p:ph idx="3"/>
          </p:nvPr>
        </p:nvSpPr>
        <p:spPr>
          <a:xfrm>
            <a:off x="1005840" y="3588208"/>
            <a:ext cx="8887602" cy="6518975"/>
          </a:xfrm>
        </p:spPr>
        <p:txBody>
          <a:bodyPr/>
          <a:lstStyle>
            <a:lvl1pPr>
              <a:defRPr sz="6019"/>
            </a:lvl1pPr>
            <a:lvl2pPr>
              <a:defRPr sz="4752"/>
            </a:lvl2pPr>
            <a:lvl3pPr>
              <a:defRPr sz="4276"/>
            </a:lvl3pPr>
            <a:lvl4pPr>
              <a:defRPr sz="3959"/>
            </a:lvl4pPr>
            <a:lvl5pPr>
              <a:defRPr sz="3959"/>
            </a:lvl5pPr>
            <a:lvl6pPr>
              <a:defRPr sz="3959"/>
            </a:lvl6pPr>
            <a:lvl7pPr>
              <a:defRPr sz="3959"/>
            </a:lvl7pPr>
            <a:lvl8pPr>
              <a:defRPr sz="3959"/>
            </a:lvl8pPr>
            <a:lvl9pPr>
              <a:defRPr sz="3959"/>
            </a:lvl9pPr>
          </a:lstStyle>
          <a:p>
            <a:pPr lvl="0"/>
            <a:r>
              <a:t>Click to edit Master text style</a:t>
            </a:r>
          </a:p>
          <a:p>
            <a:pPr lvl="1"/>
            <a:r>
              <a:t>Second Level</a:t>
            </a:r>
          </a:p>
          <a:p>
            <a:pPr lvl="2"/>
            <a:r>
              <a:t>Third Level</a:t>
            </a:r>
          </a:p>
          <a:p>
            <a:pPr lvl="3"/>
            <a:r>
              <a:t>Fourth Level</a:t>
            </a:r>
          </a:p>
          <a:p>
            <a:pPr lvl="4"/>
            <a:r>
              <a:t>Fifth Level</a:t>
            </a:r>
          </a:p>
        </p:txBody>
      </p:sp>
      <p:sp>
        <p:nvSpPr>
          <p:cNvPr id="6" name="Content Placeholder 5"/>
          <p:cNvSpPr>
            <a:spLocks noGrp="1"/>
          </p:cNvSpPr>
          <p:nvPr>
            <p:ph idx="4"/>
          </p:nvPr>
        </p:nvSpPr>
        <p:spPr>
          <a:xfrm>
            <a:off x="10217322" y="3588208"/>
            <a:ext cx="8893638" cy="6518975"/>
          </a:xfrm>
        </p:spPr>
        <p:txBody>
          <a:bodyPr/>
          <a:lstStyle>
            <a:lvl1pPr>
              <a:defRPr sz="6019"/>
            </a:lvl1pPr>
            <a:lvl2pPr>
              <a:defRPr sz="4752"/>
            </a:lvl2pPr>
            <a:lvl3pPr>
              <a:defRPr sz="4276"/>
            </a:lvl3pPr>
            <a:lvl4pPr>
              <a:defRPr sz="3959"/>
            </a:lvl4pPr>
            <a:lvl5pPr>
              <a:defRPr sz="3959"/>
            </a:lvl5pPr>
            <a:lvl6pPr>
              <a:defRPr sz="3959"/>
            </a:lvl6pPr>
            <a:lvl7pPr>
              <a:defRPr sz="3959"/>
            </a:lvl7pPr>
            <a:lvl8pPr>
              <a:defRPr sz="3959"/>
            </a:lvl8pPr>
            <a:lvl9pPr>
              <a:defRPr sz="3959"/>
            </a:lvl9pPr>
          </a:lstStyle>
          <a:p>
            <a:pPr lvl="0"/>
            <a:r>
              <a:t>Click to edit Master text style</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92C2E331-9ABA-A908-4A1B-884A227CC8B4}" type="datetimeFigureOut">
              <a:rPr/>
              <a:pPr/>
              <a:t>5/1/2015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7487635-6754-53AA-AAE6-467969E2A587}" type="slidenum">
              <a: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t>Click to edit Master title style</a:t>
            </a:r>
          </a:p>
        </p:txBody>
      </p:sp>
      <p:sp>
        <p:nvSpPr>
          <p:cNvPr id="3" name="Date Placeholder 2"/>
          <p:cNvSpPr>
            <a:spLocks noGrp="1"/>
          </p:cNvSpPr>
          <p:nvPr>
            <p:ph type="dt" sz="half" idx="10"/>
          </p:nvPr>
        </p:nvSpPr>
        <p:spPr/>
        <p:txBody>
          <a:bodyPr/>
          <a:lstStyle/>
          <a:p>
            <a:fld id="{C0498D3E-CA6C-2AA6-BEA4-20712DBB6087}" type="datetimeFigureOut">
              <a:rPr/>
              <a:pPr/>
              <a:t>5/1/2015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1853599A-4C5A-017B-012A-0767624CA8A4}"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0C057-BA80-E259-18E5-E336CD3BA639}" type="datetimeFigureOut">
              <a:rPr/>
              <a:pPr/>
              <a:t>5/1/2015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13180286-A5C1-017B-35B7-AAB033899533}" type="slidenum">
              <a: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5840" y="450478"/>
            <a:ext cx="6618427" cy="1914503"/>
          </a:xfrm>
        </p:spPr>
        <p:txBody>
          <a:bodyPr anchor="b"/>
          <a:lstStyle>
            <a:lvl1pPr algn="l">
              <a:defRPr sz="4276" b="1"/>
            </a:lvl1pPr>
          </a:lstStyle>
          <a:p>
            <a:r>
              <a:t>Click to edit Master title style</a:t>
            </a:r>
          </a:p>
        </p:txBody>
      </p:sp>
      <p:sp>
        <p:nvSpPr>
          <p:cNvPr id="3" name="Content Placeholder 2"/>
          <p:cNvSpPr>
            <a:spLocks noGrp="1"/>
          </p:cNvSpPr>
          <p:nvPr>
            <p:ph idx="1"/>
          </p:nvPr>
        </p:nvSpPr>
        <p:spPr>
          <a:xfrm>
            <a:off x="7863657" y="450478"/>
            <a:ext cx="11247303" cy="9620495"/>
          </a:xfrm>
        </p:spPr>
        <p:txBody>
          <a:bodyPr/>
          <a:lstStyle>
            <a:lvl1pPr>
              <a:defRPr sz="6969"/>
            </a:lvl1pPr>
            <a:lvl2pPr>
              <a:defRPr sz="6019"/>
            </a:lvl2pPr>
            <a:lvl3pPr>
              <a:defRPr sz="5227"/>
            </a:lvl3pPr>
            <a:lvl4pPr>
              <a:defRPr sz="4276"/>
            </a:lvl4pPr>
            <a:lvl5pPr>
              <a:defRPr sz="4276"/>
            </a:lvl5pPr>
            <a:lvl6pPr>
              <a:defRPr sz="4276"/>
            </a:lvl6pPr>
            <a:lvl7pPr>
              <a:defRPr sz="4276"/>
            </a:lvl7pPr>
            <a:lvl8pPr>
              <a:defRPr sz="4276"/>
            </a:lvl8pPr>
            <a:lvl9pPr>
              <a:defRPr sz="4276"/>
            </a:lvl9pPr>
          </a:lstStyle>
          <a:p>
            <a:pPr lvl="0"/>
            <a:r>
              <a:t>Click to edit Master text style</a:t>
            </a:r>
          </a:p>
          <a:p>
            <a:pPr lvl="1"/>
            <a:r>
              <a:t>Second Level</a:t>
            </a:r>
          </a:p>
          <a:p>
            <a:pPr lvl="2"/>
            <a:r>
              <a:t>Third Level</a:t>
            </a:r>
          </a:p>
          <a:p>
            <a:pPr lvl="3"/>
            <a:r>
              <a:t>Fourth Level</a:t>
            </a:r>
          </a:p>
          <a:p>
            <a:pPr lvl="4"/>
            <a:r>
              <a:t>Fifth Level</a:t>
            </a:r>
          </a:p>
        </p:txBody>
      </p:sp>
      <p:sp>
        <p:nvSpPr>
          <p:cNvPr id="4" name="Text Placeholder 3"/>
          <p:cNvSpPr>
            <a:spLocks noGrp="1"/>
          </p:cNvSpPr>
          <p:nvPr>
            <p:ph type="body" idx="2"/>
          </p:nvPr>
        </p:nvSpPr>
        <p:spPr>
          <a:xfrm>
            <a:off x="1005840" y="2364981"/>
            <a:ext cx="6616415" cy="7705992"/>
          </a:xfrm>
        </p:spPr>
        <p:txBody>
          <a:bodyPr/>
          <a:lstStyle>
            <a:lvl1pPr marL="0" indent="0">
              <a:buNone/>
              <a:defRPr sz="3009"/>
            </a:lvl1pPr>
            <a:lvl2pPr marL="1005839" indent="0">
              <a:buNone/>
              <a:defRPr sz="2534"/>
            </a:lvl2pPr>
            <a:lvl3pPr marL="2011679" indent="0">
              <a:buNone/>
              <a:defRPr sz="2185"/>
            </a:lvl3pPr>
            <a:lvl4pPr marL="3016012" indent="0">
              <a:buNone/>
              <a:defRPr sz="1979"/>
            </a:lvl4pPr>
            <a:lvl5pPr marL="4023359" indent="0">
              <a:buNone/>
              <a:defRPr sz="1979"/>
            </a:lvl5pPr>
            <a:lvl6pPr marL="5029200" indent="0">
              <a:buNone/>
              <a:defRPr sz="1979"/>
            </a:lvl6pPr>
            <a:lvl7pPr marL="6041081" indent="0">
              <a:buNone/>
              <a:defRPr sz="1979"/>
            </a:lvl7pPr>
            <a:lvl8pPr marL="7033846" indent="0">
              <a:buNone/>
              <a:defRPr sz="1979"/>
            </a:lvl8pPr>
            <a:lvl9pPr marL="8046719" indent="0">
              <a:buNone/>
              <a:defRPr sz="1979"/>
            </a:lvl9pPr>
          </a:lstStyle>
          <a:p>
            <a:pPr lvl="0"/>
            <a:r>
              <a:t>Click to edit Master text style</a:t>
            </a:r>
          </a:p>
        </p:txBody>
      </p:sp>
      <p:sp>
        <p:nvSpPr>
          <p:cNvPr id="5" name="Date Placeholder 4"/>
          <p:cNvSpPr>
            <a:spLocks noGrp="1"/>
          </p:cNvSpPr>
          <p:nvPr>
            <p:ph type="dt" sz="half" idx="10"/>
          </p:nvPr>
        </p:nvSpPr>
        <p:spPr/>
        <p:txBody>
          <a:bodyPr/>
          <a:lstStyle/>
          <a:p>
            <a:fld id="{92B2091E-9D08-7067-06E7-6B325EE31172}" type="datetimeFigureOut">
              <a:rPr/>
              <a:pPr/>
              <a:t>5/1/2015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71C564A8-BCA5-9586-3167-13C7AC3A3516}"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42892" y="7920989"/>
            <a:ext cx="12070080" cy="905257"/>
          </a:xfrm>
        </p:spPr>
        <p:txBody>
          <a:bodyPr anchor="b"/>
          <a:lstStyle>
            <a:lvl1pPr algn="l">
              <a:defRPr sz="4276" b="1"/>
            </a:lvl1pPr>
          </a:lstStyle>
          <a:p>
            <a:r>
              <a:t>Click to edit Master title style</a:t>
            </a:r>
          </a:p>
        </p:txBody>
      </p:sp>
      <p:sp>
        <p:nvSpPr>
          <p:cNvPr id="3" name="Vertical Title 2"/>
          <p:cNvSpPr>
            <a:spLocks noGrp="1"/>
          </p:cNvSpPr>
          <p:nvPr>
            <p:ph type="pic" idx="1"/>
          </p:nvPr>
        </p:nvSpPr>
        <p:spPr>
          <a:xfrm>
            <a:off x="3942892" y="1007097"/>
            <a:ext cx="12070080" cy="6792815"/>
          </a:xfrm>
        </p:spPr>
        <p:txBody>
          <a:bodyPr/>
          <a:lstStyle/>
          <a:p>
            <a:endParaRPr/>
          </a:p>
        </p:txBody>
      </p:sp>
      <p:sp>
        <p:nvSpPr>
          <p:cNvPr id="4" name="Text Placeholder 3"/>
          <p:cNvSpPr>
            <a:spLocks noGrp="1"/>
          </p:cNvSpPr>
          <p:nvPr>
            <p:ph type="body" idx="2"/>
          </p:nvPr>
        </p:nvSpPr>
        <p:spPr>
          <a:xfrm>
            <a:off x="3942892" y="8826246"/>
            <a:ext cx="12070080" cy="1244727"/>
          </a:xfrm>
        </p:spPr>
        <p:txBody>
          <a:bodyPr/>
          <a:lstStyle>
            <a:lvl1pPr marL="0" indent="0">
              <a:buNone/>
              <a:defRPr sz="3009"/>
            </a:lvl1pPr>
            <a:lvl2pPr marL="1005839" indent="0">
              <a:buNone/>
              <a:defRPr sz="2534"/>
            </a:lvl2pPr>
            <a:lvl3pPr marL="2011679" indent="0">
              <a:buNone/>
              <a:defRPr sz="2185"/>
            </a:lvl3pPr>
            <a:lvl4pPr marL="3016012" indent="0">
              <a:buNone/>
              <a:defRPr sz="1979"/>
            </a:lvl4pPr>
            <a:lvl5pPr marL="4023359" indent="0">
              <a:buNone/>
              <a:defRPr sz="1979"/>
            </a:lvl5pPr>
            <a:lvl6pPr marL="5029200" indent="0">
              <a:buNone/>
              <a:defRPr sz="1979"/>
            </a:lvl6pPr>
            <a:lvl7pPr marL="6041081" indent="0">
              <a:buNone/>
              <a:defRPr sz="1979"/>
            </a:lvl7pPr>
            <a:lvl8pPr marL="7033846" indent="0">
              <a:buNone/>
              <a:defRPr sz="1979"/>
            </a:lvl8pPr>
            <a:lvl9pPr marL="8046719" indent="0">
              <a:buNone/>
              <a:defRPr sz="1979"/>
            </a:lvl9pPr>
          </a:lstStyle>
          <a:p>
            <a:pPr lvl="0"/>
            <a:r>
              <a:t>Click to edit Master text style</a:t>
            </a:r>
          </a:p>
        </p:txBody>
      </p:sp>
      <p:sp>
        <p:nvSpPr>
          <p:cNvPr id="5" name="Date Placeholder 4"/>
          <p:cNvSpPr>
            <a:spLocks noGrp="1"/>
          </p:cNvSpPr>
          <p:nvPr>
            <p:ph type="dt" sz="half" idx="10"/>
          </p:nvPr>
        </p:nvSpPr>
        <p:spPr/>
        <p:txBody>
          <a:bodyPr/>
          <a:lstStyle/>
          <a:p>
            <a:fld id="{3B703962-2BE2-0547-CA4C-002B07D331AA}" type="datetimeFigureOut">
              <a:rPr/>
              <a:pPr/>
              <a:t>5/1/2015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73A53367-E607-B8C4-866E-CD42E97DAC88}"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52628"/>
            <a:ext cx="18105120" cy="188644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005840" y="2636558"/>
            <a:ext cx="18105120" cy="74344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005840" y="10410444"/>
            <a:ext cx="4687214" cy="678942"/>
          </a:xfrm>
          <a:prstGeom prst="rect">
            <a:avLst/>
          </a:prstGeom>
        </p:spPr>
        <p:txBody>
          <a:bodyPr vert="horz" lIns="91440" tIns="45720" rIns="91440" bIns="45720" rtlCol="0" anchor="ctr"/>
          <a:lstStyle>
            <a:lvl1pPr algn="l">
              <a:defRPr sz="1200">
                <a:solidFill>
                  <a:schemeClr val="tx1">
                    <a:tint val="75000"/>
                  </a:schemeClr>
                </a:solidFill>
              </a:defRPr>
            </a:lvl1pPr>
          </a:lstStyle>
          <a:p>
            <a:fld id="{70647F91-6D1D-487A-93DD-6AB167742E74}" type="datetimeFigureOut">
              <a:rPr lang="en-US" smtClean="0"/>
              <a:pPr/>
              <a:t>11/28/2015</a:t>
            </a:fld>
            <a:endParaRPr lang="en-US"/>
          </a:p>
        </p:txBody>
      </p:sp>
      <p:sp>
        <p:nvSpPr>
          <p:cNvPr id="5" name="Footer Placeholder 4"/>
          <p:cNvSpPr>
            <a:spLocks noGrp="1"/>
          </p:cNvSpPr>
          <p:nvPr>
            <p:ph type="ftr" sz="quarter" idx="3"/>
          </p:nvPr>
        </p:nvSpPr>
        <p:spPr>
          <a:xfrm>
            <a:off x="6859828" y="10410444"/>
            <a:ext cx="6377026" cy="67894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4403628" y="10410444"/>
            <a:ext cx="4707332" cy="678942"/>
          </a:xfrm>
          <a:prstGeom prst="rect">
            <a:avLst/>
          </a:prstGeom>
        </p:spPr>
        <p:txBody>
          <a:bodyPr vert="horz" lIns="91440" tIns="45720" rIns="91440" bIns="45720" rtlCol="0" anchor="ctr"/>
          <a:lstStyle>
            <a:lvl1pPr algn="r">
              <a:defRPr sz="1200">
                <a:solidFill>
                  <a:schemeClr val="tx1">
                    <a:tint val="75000"/>
                  </a:schemeClr>
                </a:solidFill>
              </a:defRPr>
            </a:lvl1pPr>
          </a:lstStyle>
          <a:p>
            <a:fld id="{B298140F-E0CD-4C7C-B2BC-248C8D938E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6735107" y="1049338"/>
            <a:ext cx="2108269" cy="707886"/>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i-FI" sz="4000" dirty="0" smtClean="0">
                <a:solidFill>
                  <a:schemeClr val="bg2">
                    <a:lumMod val="50000"/>
                  </a:schemeClr>
                </a:solidFill>
              </a:rPr>
              <a:t>Session </a:t>
            </a:r>
            <a:r>
              <a:rPr lang="fi-FI" sz="4000" dirty="0" smtClean="0">
                <a:solidFill>
                  <a:schemeClr val="bg2">
                    <a:lumMod val="50000"/>
                  </a:schemeClr>
                </a:solidFill>
              </a:rPr>
              <a:t>1</a:t>
            </a:r>
            <a:endParaRPr lang="en-US" sz="40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180696" y="0"/>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10</a:t>
            </a:r>
            <a:endParaRPr lang="en-AU" sz="3200" b="1" dirty="0">
              <a:solidFill>
                <a:schemeClr val="bg1">
                  <a:lumMod val="75000"/>
                </a:schemeClr>
              </a:solidFill>
              <a:latin typeface="CentSchbook BT" pitchFamily="2" charset="0"/>
            </a:endParaRPr>
          </a:p>
        </p:txBody>
      </p:sp>
    </p:spTree>
    <p:extLst>
      <p:ext uri="{BB962C8B-B14F-4D97-AF65-F5344CB8AC3E}">
        <p14:creationId xmlns:p14="http://schemas.microsoft.com/office/powerpoint/2010/main" xmlns="" val="4058709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180696" y="0"/>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11</a:t>
            </a:r>
            <a:endParaRPr lang="en-AU" sz="3200" b="1" dirty="0">
              <a:solidFill>
                <a:schemeClr val="bg1">
                  <a:lumMod val="75000"/>
                </a:schemeClr>
              </a:solidFill>
              <a:latin typeface="CentSchbook BT" pitchFamily="2" charset="0"/>
            </a:endParaRPr>
          </a:p>
        </p:txBody>
      </p:sp>
    </p:spTree>
    <p:extLst>
      <p:ext uri="{BB962C8B-B14F-4D97-AF65-F5344CB8AC3E}">
        <p14:creationId xmlns:p14="http://schemas.microsoft.com/office/powerpoint/2010/main" xmlns="" val="2001854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180696" y="0"/>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12</a:t>
            </a:r>
            <a:endParaRPr lang="en-AU" sz="3200" b="1" dirty="0">
              <a:solidFill>
                <a:schemeClr val="bg1">
                  <a:lumMod val="75000"/>
                </a:schemeClr>
              </a:solidFill>
              <a:latin typeface="CentSchbook BT" pitchFamily="2" charset="0"/>
            </a:endParaRPr>
          </a:p>
        </p:txBody>
      </p:sp>
    </p:spTree>
    <p:extLst>
      <p:ext uri="{BB962C8B-B14F-4D97-AF65-F5344CB8AC3E}">
        <p14:creationId xmlns:p14="http://schemas.microsoft.com/office/powerpoint/2010/main" xmlns="" val="3872904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180696" y="0"/>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13</a:t>
            </a:r>
            <a:endParaRPr lang="en-AU" sz="3200" b="1" dirty="0">
              <a:solidFill>
                <a:schemeClr val="bg1">
                  <a:lumMod val="75000"/>
                </a:schemeClr>
              </a:solidFill>
              <a:latin typeface="CentSchbook BT" pitchFamily="2" charset="0"/>
            </a:endParaRPr>
          </a:p>
        </p:txBody>
      </p:sp>
    </p:spTree>
    <p:extLst>
      <p:ext uri="{BB962C8B-B14F-4D97-AF65-F5344CB8AC3E}">
        <p14:creationId xmlns:p14="http://schemas.microsoft.com/office/powerpoint/2010/main" xmlns="" val="841842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4" name="TextBox 3"/>
          <p:cNvSpPr txBox="1"/>
          <p:nvPr/>
        </p:nvSpPr>
        <p:spPr>
          <a:xfrm>
            <a:off x="19180696" y="0"/>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14</a:t>
            </a:r>
            <a:endParaRPr lang="en-AU" sz="3200" b="1" dirty="0">
              <a:solidFill>
                <a:schemeClr val="bg1">
                  <a:lumMod val="75000"/>
                </a:schemeClr>
              </a:solidFill>
              <a:latin typeface="CentSchbook BT" pitchFamily="2" charset="0"/>
            </a:endParaRPr>
          </a:p>
        </p:txBody>
      </p:sp>
    </p:spTree>
    <p:extLst>
      <p:ext uri="{BB962C8B-B14F-4D97-AF65-F5344CB8AC3E}">
        <p14:creationId xmlns:p14="http://schemas.microsoft.com/office/powerpoint/2010/main" xmlns="" val="40905531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180696" y="0"/>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15</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180696" y="0"/>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16</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180696" y="0"/>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17</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180696" y="0"/>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18</a:t>
            </a:r>
            <a:endParaRPr lang="en-AU" sz="3200" b="1" dirty="0">
              <a:solidFill>
                <a:schemeClr val="bg1">
                  <a:lumMod val="75000"/>
                </a:schemeClr>
              </a:solidFill>
              <a:latin typeface="CentSchbook BT" pitchFamily="2" charset="0"/>
            </a:endParaRPr>
          </a:p>
        </p:txBody>
      </p:sp>
    </p:spTree>
    <p:extLst>
      <p:ext uri="{BB962C8B-B14F-4D97-AF65-F5344CB8AC3E}">
        <p14:creationId xmlns:p14="http://schemas.microsoft.com/office/powerpoint/2010/main" xmlns="" val="14494907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180696" y="0"/>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19</a:t>
            </a:r>
            <a:endParaRPr lang="en-AU" sz="3200" b="1" dirty="0">
              <a:solidFill>
                <a:schemeClr val="bg1">
                  <a:lumMod val="75000"/>
                </a:schemeClr>
              </a:solidFill>
              <a:latin typeface="CentSchbook BT" pitchFamily="2" charset="0"/>
            </a:endParaRPr>
          </a:p>
        </p:txBody>
      </p:sp>
    </p:spTree>
    <p:extLst>
      <p:ext uri="{BB962C8B-B14F-4D97-AF65-F5344CB8AC3E}">
        <p14:creationId xmlns:p14="http://schemas.microsoft.com/office/powerpoint/2010/main" xmlns="" val="106764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4" name="TextBox 3"/>
          <p:cNvSpPr txBox="1"/>
          <p:nvPr/>
        </p:nvSpPr>
        <p:spPr>
          <a:xfrm>
            <a:off x="19244508" y="0"/>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2</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180696" y="0"/>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a:t>
            </a:r>
            <a:r>
              <a:rPr lang="en-US" sz="3200" b="1" dirty="0">
                <a:solidFill>
                  <a:schemeClr val="bg1">
                    <a:lumMod val="75000"/>
                  </a:schemeClr>
                </a:solidFill>
                <a:latin typeface="CentSchbook BT" pitchFamily="2" charset="0"/>
              </a:rPr>
              <a:t>2</a:t>
            </a:r>
            <a:r>
              <a:rPr lang="en-US" sz="3200" b="1" dirty="0" smtClean="0">
                <a:solidFill>
                  <a:schemeClr val="bg1">
                    <a:lumMod val="75000"/>
                  </a:schemeClr>
                </a:solidFill>
                <a:latin typeface="CentSchbook BT" pitchFamily="2" charset="0"/>
              </a:rPr>
              <a:t>0</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0" y="-1"/>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2</a:t>
            </a:r>
            <a:r>
              <a:rPr lang="en-US" sz="3200" b="1" dirty="0">
                <a:solidFill>
                  <a:schemeClr val="bg1">
                    <a:lumMod val="75000"/>
                  </a:schemeClr>
                </a:solidFill>
                <a:latin typeface="CentSchbook BT" pitchFamily="2" charset="0"/>
              </a:rPr>
              <a:t>1</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4" name="TextBox 3"/>
          <p:cNvSpPr txBox="1"/>
          <p:nvPr/>
        </p:nvSpPr>
        <p:spPr>
          <a:xfrm>
            <a:off x="0" y="-1"/>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22</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0" y="-1"/>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23</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180696" y="-2"/>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24</a:t>
            </a:r>
            <a:endParaRPr lang="en-AU" sz="3200" b="1" dirty="0">
              <a:solidFill>
                <a:schemeClr val="bg1">
                  <a:lumMod val="75000"/>
                </a:schemeClr>
              </a:solidFill>
              <a:latin typeface="CentSchbook BT" pitchFamily="2" charset="0"/>
            </a:endParaRPr>
          </a:p>
        </p:txBody>
      </p:sp>
    </p:spTree>
    <p:extLst>
      <p:ext uri="{BB962C8B-B14F-4D97-AF65-F5344CB8AC3E}">
        <p14:creationId xmlns:p14="http://schemas.microsoft.com/office/powerpoint/2010/main" xmlns="" val="29830397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0" y="-1"/>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25</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0" y="-1"/>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26</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0" y="-1"/>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27</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180696" y="-2"/>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28</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180696" y="-2"/>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29</a:t>
            </a:r>
            <a:endParaRPr lang="en-AU" sz="3200" b="1" dirty="0">
              <a:solidFill>
                <a:schemeClr val="bg1">
                  <a:lumMod val="75000"/>
                </a:schemeClr>
              </a:solidFill>
              <a:latin typeface="CentSchbook BT" pitchFamily="2" charset="0"/>
            </a:endParaRPr>
          </a:p>
        </p:txBody>
      </p:sp>
    </p:spTree>
    <p:extLst>
      <p:ext uri="{BB962C8B-B14F-4D97-AF65-F5344CB8AC3E}">
        <p14:creationId xmlns:p14="http://schemas.microsoft.com/office/powerpoint/2010/main" xmlns="" val="1018807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244508" y="0"/>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3</a:t>
            </a:r>
            <a:endParaRPr lang="en-AU" sz="3200" b="1" dirty="0">
              <a:solidFill>
                <a:schemeClr val="bg1">
                  <a:lumMod val="75000"/>
                </a:schemeClr>
              </a:solidFill>
              <a:latin typeface="CentSchbook BT" pitchFamily="2" charset="0"/>
            </a:endParaRPr>
          </a:p>
        </p:txBody>
      </p:sp>
    </p:spTree>
    <p:extLst>
      <p:ext uri="{BB962C8B-B14F-4D97-AF65-F5344CB8AC3E}">
        <p14:creationId xmlns:p14="http://schemas.microsoft.com/office/powerpoint/2010/main" xmlns="" val="32849840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0.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180696" y="-2"/>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30</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180696" y="-2"/>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31</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2.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180696" y="-2"/>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32</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3.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180696" y="-2"/>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33</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180696" y="-2"/>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34</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5.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180696" y="-2"/>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35</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6.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180696" y="-2"/>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36</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7.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180696" y="-2"/>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37</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8.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180696" y="-2"/>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38</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9.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180696" y="-2"/>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39</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1680" y="23446"/>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4</a:t>
            </a:r>
            <a:endParaRPr lang="en-AU" sz="3200" b="1" dirty="0">
              <a:solidFill>
                <a:schemeClr val="bg1">
                  <a:lumMod val="75000"/>
                </a:schemeClr>
              </a:solidFill>
              <a:latin typeface="CentSchbook BT" pitchFamily="2" charset="0"/>
            </a:endParaRPr>
          </a:p>
        </p:txBody>
      </p:sp>
    </p:spTree>
    <p:extLst>
      <p:ext uri="{BB962C8B-B14F-4D97-AF65-F5344CB8AC3E}">
        <p14:creationId xmlns:p14="http://schemas.microsoft.com/office/powerpoint/2010/main" xmlns="" val="40453599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0.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180696" y="-2"/>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a:t>
            </a:r>
            <a:r>
              <a:rPr lang="en-US" sz="3200" b="1" dirty="0">
                <a:solidFill>
                  <a:schemeClr val="bg1">
                    <a:lumMod val="75000"/>
                  </a:schemeClr>
                </a:solidFill>
                <a:latin typeface="CentSchbook BT" pitchFamily="2" charset="0"/>
              </a:rPr>
              <a:t>4</a:t>
            </a:r>
            <a:r>
              <a:rPr lang="en-US" sz="3200" b="1" dirty="0" smtClean="0">
                <a:solidFill>
                  <a:schemeClr val="bg1">
                    <a:lumMod val="75000"/>
                  </a:schemeClr>
                </a:solidFill>
                <a:latin typeface="CentSchbook BT" pitchFamily="2" charset="0"/>
              </a:rPr>
              <a:t>0</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180696" y="-2"/>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4</a:t>
            </a:r>
            <a:r>
              <a:rPr lang="en-US" sz="3200" b="1" dirty="0">
                <a:solidFill>
                  <a:schemeClr val="bg1">
                    <a:lumMod val="75000"/>
                  </a:schemeClr>
                </a:solidFill>
                <a:latin typeface="CentSchbook BT" pitchFamily="2" charset="0"/>
              </a:rPr>
              <a:t>1</a:t>
            </a:r>
            <a:endParaRPr lang="en-AU" sz="3200" b="1" dirty="0">
              <a:solidFill>
                <a:schemeClr val="bg1">
                  <a:lumMod val="75000"/>
                </a:schemeClr>
              </a:solidFill>
              <a:latin typeface="CentSchbook BT" pitchFamily="2" charset="0"/>
            </a:endParaRPr>
          </a:p>
        </p:txBody>
      </p:sp>
    </p:spTree>
    <p:extLst>
      <p:ext uri="{BB962C8B-B14F-4D97-AF65-F5344CB8AC3E}">
        <p14:creationId xmlns:p14="http://schemas.microsoft.com/office/powerpoint/2010/main" xmlns="" val="33912973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2.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180696" y="-2"/>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4</a:t>
            </a:r>
            <a:r>
              <a:rPr lang="en-US" sz="3200" b="1" dirty="0">
                <a:solidFill>
                  <a:schemeClr val="bg1">
                    <a:lumMod val="75000"/>
                  </a:schemeClr>
                </a:solidFill>
                <a:latin typeface="CentSchbook BT" pitchFamily="2" charset="0"/>
              </a:rPr>
              <a:t>2</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3.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180696" y="-2"/>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4</a:t>
            </a:r>
            <a:r>
              <a:rPr lang="en-US" sz="3200" b="1" dirty="0">
                <a:solidFill>
                  <a:schemeClr val="bg1">
                    <a:lumMod val="75000"/>
                  </a:schemeClr>
                </a:solidFill>
                <a:latin typeface="CentSchbook BT" pitchFamily="2" charset="0"/>
              </a:rPr>
              <a:t>3</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5190" y="-3"/>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4</a:t>
            </a:r>
            <a:r>
              <a:rPr lang="en-US" sz="3200" b="1" dirty="0">
                <a:solidFill>
                  <a:schemeClr val="bg1">
                    <a:lumMod val="75000"/>
                  </a:schemeClr>
                </a:solidFill>
                <a:latin typeface="CentSchbook BT" pitchFamily="2" charset="0"/>
              </a:rPr>
              <a:t>4</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5.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5190" y="-3"/>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4</a:t>
            </a:r>
            <a:r>
              <a:rPr lang="en-US" sz="3200" b="1" dirty="0">
                <a:solidFill>
                  <a:schemeClr val="bg1">
                    <a:lumMod val="75000"/>
                  </a:schemeClr>
                </a:solidFill>
                <a:latin typeface="CentSchbook BT" pitchFamily="2" charset="0"/>
              </a:rPr>
              <a:t>5</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6.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5190" y="-3"/>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4</a:t>
            </a:r>
            <a:r>
              <a:rPr lang="en-US" sz="3200" b="1" dirty="0">
                <a:solidFill>
                  <a:schemeClr val="bg1">
                    <a:lumMod val="75000"/>
                  </a:schemeClr>
                </a:solidFill>
                <a:latin typeface="CentSchbook BT" pitchFamily="2" charset="0"/>
              </a:rPr>
              <a:t>6</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7.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5190" y="-3"/>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4</a:t>
            </a:r>
            <a:r>
              <a:rPr lang="en-US" sz="3200" b="1" dirty="0">
                <a:solidFill>
                  <a:schemeClr val="bg1">
                    <a:lumMod val="75000"/>
                  </a:schemeClr>
                </a:solidFill>
                <a:latin typeface="CentSchbook BT" pitchFamily="2" charset="0"/>
              </a:rPr>
              <a:t>7</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8.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5190" y="-3"/>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4</a:t>
            </a:r>
            <a:r>
              <a:rPr lang="en-US" sz="3200" b="1" dirty="0">
                <a:solidFill>
                  <a:schemeClr val="bg1">
                    <a:lumMod val="75000"/>
                  </a:schemeClr>
                </a:solidFill>
                <a:latin typeface="CentSchbook BT" pitchFamily="2" charset="0"/>
              </a:rPr>
              <a:t>8</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9.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5190" y="-3"/>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4</a:t>
            </a:r>
            <a:r>
              <a:rPr lang="en-US" sz="3200" b="1" dirty="0">
                <a:solidFill>
                  <a:schemeClr val="bg1">
                    <a:lumMod val="75000"/>
                  </a:schemeClr>
                </a:solidFill>
                <a:latin typeface="CentSchbook BT" pitchFamily="2" charset="0"/>
              </a:rPr>
              <a:t>9</a:t>
            </a:r>
            <a:endParaRPr lang="en-AU" sz="3200" b="1" dirty="0">
              <a:solidFill>
                <a:schemeClr val="bg1">
                  <a:lumMod val="75000"/>
                </a:schemeClr>
              </a:solidFill>
              <a:latin typeface="CentSchbook BT" pitchFamily="2" charset="0"/>
            </a:endParaRPr>
          </a:p>
        </p:txBody>
      </p:sp>
    </p:spTree>
    <p:extLst>
      <p:ext uri="{BB962C8B-B14F-4D97-AF65-F5344CB8AC3E}">
        <p14:creationId xmlns:p14="http://schemas.microsoft.com/office/powerpoint/2010/main" xmlns="" val="408016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1680" y="23446"/>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a:t>
            </a:r>
            <a:r>
              <a:rPr lang="en-US" sz="3200" b="1" dirty="0">
                <a:solidFill>
                  <a:schemeClr val="bg1">
                    <a:lumMod val="75000"/>
                  </a:schemeClr>
                </a:solidFill>
                <a:latin typeface="CentSchbook BT" pitchFamily="2" charset="0"/>
              </a:rPr>
              <a:t>5</a:t>
            </a:r>
            <a:endParaRPr lang="en-AU" sz="3200" b="1" dirty="0">
              <a:solidFill>
                <a:schemeClr val="bg1">
                  <a:lumMod val="75000"/>
                </a:schemeClr>
              </a:solidFill>
              <a:latin typeface="CentSchbook BT" pitchFamily="2" charset="0"/>
            </a:endParaRPr>
          </a:p>
        </p:txBody>
      </p:sp>
    </p:spTree>
    <p:extLst>
      <p:ext uri="{BB962C8B-B14F-4D97-AF65-F5344CB8AC3E}">
        <p14:creationId xmlns:p14="http://schemas.microsoft.com/office/powerpoint/2010/main" xmlns="" val="15474200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0.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5190" y="-3"/>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50</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5190" y="-3"/>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51</a:t>
            </a:r>
            <a:endParaRPr lang="en-AU" sz="3200" b="1" dirty="0">
              <a:solidFill>
                <a:schemeClr val="bg1">
                  <a:lumMod val="75000"/>
                </a:schemeClr>
              </a:solidFill>
              <a:latin typeface="CentSchbook BT" pitchFamily="2" charset="0"/>
            </a:endParaRPr>
          </a:p>
        </p:txBody>
      </p:sp>
    </p:spTree>
    <p:extLst>
      <p:ext uri="{BB962C8B-B14F-4D97-AF65-F5344CB8AC3E}">
        <p14:creationId xmlns:p14="http://schemas.microsoft.com/office/powerpoint/2010/main" xmlns="" val="15850514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2.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5190" y="-3"/>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52</a:t>
            </a:r>
            <a:endParaRPr lang="en-AU" sz="3200" b="1" dirty="0">
              <a:solidFill>
                <a:schemeClr val="bg1">
                  <a:lumMod val="75000"/>
                </a:schemeClr>
              </a:solidFill>
              <a:latin typeface="CentSchbook BT" pitchFamily="2" charset="0"/>
            </a:endParaRPr>
          </a:p>
        </p:txBody>
      </p:sp>
    </p:spTree>
    <p:extLst>
      <p:ext uri="{BB962C8B-B14F-4D97-AF65-F5344CB8AC3E}">
        <p14:creationId xmlns:p14="http://schemas.microsoft.com/office/powerpoint/2010/main" xmlns="" val="16109574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3.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5190" y="-3"/>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53</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5190" y="-3"/>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54</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5.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5190" y="-3"/>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55</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6.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5190" y="-3"/>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56</a:t>
            </a:r>
            <a:endParaRPr lang="en-AU" sz="3200" b="1" dirty="0">
              <a:solidFill>
                <a:schemeClr val="bg1">
                  <a:lumMod val="75000"/>
                </a:schemeClr>
              </a:solidFill>
              <a:latin typeface="CentSchbook BT" pitchFamily="2" charset="0"/>
            </a:endParaRPr>
          </a:p>
        </p:txBody>
      </p:sp>
    </p:spTree>
    <p:extLst>
      <p:ext uri="{BB962C8B-B14F-4D97-AF65-F5344CB8AC3E}">
        <p14:creationId xmlns:p14="http://schemas.microsoft.com/office/powerpoint/2010/main" xmlns="" val="6471006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7.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180696" y="-3"/>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57</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8.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180696" y="-3"/>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58</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9.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180696" y="-3"/>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59</a:t>
            </a:r>
            <a:endParaRPr lang="en-AU" sz="3200" b="1" dirty="0">
              <a:solidFill>
                <a:schemeClr val="bg1">
                  <a:lumMod val="75000"/>
                </a:schemeClr>
              </a:solidFill>
              <a:latin typeface="CentSchbook BT" pitchFamily="2" charset="0"/>
            </a:endParaRPr>
          </a:p>
        </p:txBody>
      </p:sp>
    </p:spTree>
    <p:extLst>
      <p:ext uri="{BB962C8B-B14F-4D97-AF65-F5344CB8AC3E}">
        <p14:creationId xmlns:p14="http://schemas.microsoft.com/office/powerpoint/2010/main" xmlns="" val="1720557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1680" y="23446"/>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a:t>
            </a:r>
            <a:r>
              <a:rPr lang="en-US" sz="3200" b="1" dirty="0">
                <a:solidFill>
                  <a:schemeClr val="bg1">
                    <a:lumMod val="75000"/>
                  </a:schemeClr>
                </a:solidFill>
                <a:latin typeface="CentSchbook BT" pitchFamily="2" charset="0"/>
              </a:rPr>
              <a:t>6</a:t>
            </a:r>
            <a:endParaRPr lang="en-AU" sz="3200" b="1" dirty="0">
              <a:solidFill>
                <a:schemeClr val="bg1">
                  <a:lumMod val="75000"/>
                </a:schemeClr>
              </a:solidFill>
              <a:latin typeface="CentSchbook BT" pitchFamily="2" charset="0"/>
            </a:endParaRPr>
          </a:p>
        </p:txBody>
      </p:sp>
    </p:spTree>
    <p:extLst>
      <p:ext uri="{BB962C8B-B14F-4D97-AF65-F5344CB8AC3E}">
        <p14:creationId xmlns:p14="http://schemas.microsoft.com/office/powerpoint/2010/main" xmlns="" val="15474200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0.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180696" y="-3"/>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a:t>
            </a:r>
            <a:r>
              <a:rPr lang="en-US" sz="3200" b="1" dirty="0">
                <a:solidFill>
                  <a:schemeClr val="bg1">
                    <a:lumMod val="75000"/>
                  </a:schemeClr>
                </a:solidFill>
                <a:latin typeface="CentSchbook BT" pitchFamily="2" charset="0"/>
              </a:rPr>
              <a:t>6</a:t>
            </a:r>
            <a:r>
              <a:rPr lang="en-US" sz="3200" b="1" dirty="0" smtClean="0">
                <a:solidFill>
                  <a:schemeClr val="bg1">
                    <a:lumMod val="75000"/>
                  </a:schemeClr>
                </a:solidFill>
                <a:latin typeface="CentSchbook BT" pitchFamily="2" charset="0"/>
              </a:rPr>
              <a:t>0</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180696" y="-3"/>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6</a:t>
            </a:r>
            <a:r>
              <a:rPr lang="en-US" sz="3200" b="1" dirty="0">
                <a:solidFill>
                  <a:schemeClr val="bg1">
                    <a:lumMod val="75000"/>
                  </a:schemeClr>
                </a:solidFill>
                <a:latin typeface="CentSchbook BT" pitchFamily="2" charset="0"/>
              </a:rPr>
              <a:t>1</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2.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180696" y="-3"/>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6</a:t>
            </a:r>
            <a:r>
              <a:rPr lang="en-US" sz="3200" b="1" dirty="0">
                <a:solidFill>
                  <a:schemeClr val="bg1">
                    <a:lumMod val="75000"/>
                  </a:schemeClr>
                </a:solidFill>
                <a:latin typeface="CentSchbook BT" pitchFamily="2" charset="0"/>
              </a:rPr>
              <a:t>2</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3.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180696" y="-3"/>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6</a:t>
            </a:r>
            <a:r>
              <a:rPr lang="en-US" sz="3200" b="1" dirty="0">
                <a:solidFill>
                  <a:schemeClr val="bg1">
                    <a:lumMod val="75000"/>
                  </a:schemeClr>
                </a:solidFill>
                <a:latin typeface="CentSchbook BT" pitchFamily="2" charset="0"/>
              </a:rPr>
              <a:t>3</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180696" y="-3"/>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6</a:t>
            </a:r>
            <a:r>
              <a:rPr lang="en-US" sz="3200" b="1" dirty="0">
                <a:solidFill>
                  <a:schemeClr val="bg1">
                    <a:lumMod val="75000"/>
                  </a:schemeClr>
                </a:solidFill>
                <a:latin typeface="CentSchbook BT" pitchFamily="2" charset="0"/>
              </a:rPr>
              <a:t>4</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5.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180696" y="-3"/>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6</a:t>
            </a:r>
            <a:r>
              <a:rPr lang="en-US" sz="3200" b="1" dirty="0">
                <a:solidFill>
                  <a:schemeClr val="bg1">
                    <a:lumMod val="75000"/>
                  </a:schemeClr>
                </a:solidFill>
                <a:latin typeface="CentSchbook BT" pitchFamily="2" charset="0"/>
              </a:rPr>
              <a:t>5</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6.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180696" y="-3"/>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6</a:t>
            </a:r>
            <a:r>
              <a:rPr lang="en-US" sz="3200" b="1" dirty="0">
                <a:solidFill>
                  <a:schemeClr val="bg1">
                    <a:lumMod val="75000"/>
                  </a:schemeClr>
                </a:solidFill>
                <a:latin typeface="CentSchbook BT" pitchFamily="2" charset="0"/>
              </a:rPr>
              <a:t>6</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7.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180696" y="-3"/>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6</a:t>
            </a:r>
            <a:r>
              <a:rPr lang="en-US" sz="3200" b="1" dirty="0">
                <a:solidFill>
                  <a:schemeClr val="bg1">
                    <a:lumMod val="75000"/>
                  </a:schemeClr>
                </a:solidFill>
                <a:latin typeface="CentSchbook BT" pitchFamily="2" charset="0"/>
              </a:rPr>
              <a:t>7</a:t>
            </a:r>
            <a:endParaRPr lang="en-AU" sz="3200" b="1" dirty="0">
              <a:solidFill>
                <a:schemeClr val="bg1">
                  <a:lumMod val="75000"/>
                </a:schemeClr>
              </a:solidFill>
              <a:latin typeface="CentSchbook BT" pitchFamily="2" charset="0"/>
            </a:endParaRPr>
          </a:p>
        </p:txBody>
      </p:sp>
    </p:spTree>
    <p:extLst>
      <p:ext uri="{BB962C8B-B14F-4D97-AF65-F5344CB8AC3E}">
        <p14:creationId xmlns:p14="http://schemas.microsoft.com/office/powerpoint/2010/main" xmlns="" val="53686949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8.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180696" y="-3"/>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6</a:t>
            </a:r>
            <a:r>
              <a:rPr lang="en-US" sz="3200" b="1" dirty="0">
                <a:solidFill>
                  <a:schemeClr val="bg1">
                    <a:lumMod val="75000"/>
                  </a:schemeClr>
                </a:solidFill>
                <a:latin typeface="CentSchbook BT" pitchFamily="2" charset="0"/>
              </a:rPr>
              <a:t>8</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9.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180696" y="-3"/>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6</a:t>
            </a:r>
            <a:r>
              <a:rPr lang="en-US" sz="3200" b="1" dirty="0">
                <a:solidFill>
                  <a:schemeClr val="bg1">
                    <a:lumMod val="75000"/>
                  </a:schemeClr>
                </a:solidFill>
                <a:latin typeface="CentSchbook BT" pitchFamily="2" charset="0"/>
              </a:rPr>
              <a:t>9</a:t>
            </a:r>
            <a:endParaRPr lang="en-AU" sz="3200" b="1" dirty="0">
              <a:solidFill>
                <a:schemeClr val="bg1">
                  <a:lumMod val="75000"/>
                </a:schemeClr>
              </a:solidFill>
              <a:latin typeface="CentSchbook BT" pitchFamily="2" charset="0"/>
            </a:endParaRPr>
          </a:p>
        </p:txBody>
      </p:sp>
    </p:spTree>
    <p:extLst>
      <p:ext uri="{BB962C8B-B14F-4D97-AF65-F5344CB8AC3E}">
        <p14:creationId xmlns:p14="http://schemas.microsoft.com/office/powerpoint/2010/main" xmlns="" val="37998508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7.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1680" y="23446"/>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a:t>
            </a:r>
            <a:r>
              <a:rPr lang="en-US" sz="3200" b="1" dirty="0">
                <a:solidFill>
                  <a:schemeClr val="bg1">
                    <a:lumMod val="75000"/>
                  </a:schemeClr>
                </a:solidFill>
                <a:latin typeface="CentSchbook BT" pitchFamily="2" charset="0"/>
              </a:rPr>
              <a:t>7</a:t>
            </a:r>
            <a:endParaRPr lang="en-AU" sz="3200" b="1" dirty="0">
              <a:solidFill>
                <a:schemeClr val="bg1">
                  <a:lumMod val="75000"/>
                </a:schemeClr>
              </a:solidFill>
              <a:latin typeface="CentSchbook BT" pitchFamily="2" charset="0"/>
            </a:endParaRPr>
          </a:p>
        </p:txBody>
      </p:sp>
    </p:spTree>
    <p:extLst>
      <p:ext uri="{BB962C8B-B14F-4D97-AF65-F5344CB8AC3E}">
        <p14:creationId xmlns:p14="http://schemas.microsoft.com/office/powerpoint/2010/main" xmlns="" val="15474200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70.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180696" y="-3"/>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70</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7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180696" y="-3"/>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71</a:t>
            </a:r>
            <a:endParaRPr lang="en-AU" sz="3200" b="1" dirty="0">
              <a:solidFill>
                <a:schemeClr val="bg1">
                  <a:lumMod val="75000"/>
                </a:schemeClr>
              </a:solidFill>
              <a:latin typeface="CentSchbook BT" pitchFamily="2" charset="0"/>
            </a:endParaRPr>
          </a:p>
        </p:txBody>
      </p:sp>
    </p:spTree>
    <p:extLst>
      <p:ext uri="{BB962C8B-B14F-4D97-AF65-F5344CB8AC3E}">
        <p14:creationId xmlns:p14="http://schemas.microsoft.com/office/powerpoint/2010/main" xmlns="" val="328488422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72.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180696" y="-3"/>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50000"/>
                  </a:schemeClr>
                </a:solidFill>
                <a:latin typeface="CentSchbook BT" pitchFamily="2" charset="0"/>
              </a:rPr>
              <a:t> 72</a:t>
            </a:r>
            <a:endParaRPr lang="en-AU" sz="3200" b="1" dirty="0">
              <a:solidFill>
                <a:schemeClr val="bg1">
                  <a:lumMod val="50000"/>
                </a:schemeClr>
              </a:solidFill>
              <a:latin typeface="CentSchbook BT" pitchFamily="2" charset="0"/>
            </a:endParaRPr>
          </a:p>
        </p:txBody>
      </p:sp>
    </p:spTree>
    <p:extLst>
      <p:ext uri="{BB962C8B-B14F-4D97-AF65-F5344CB8AC3E}">
        <p14:creationId xmlns:p14="http://schemas.microsoft.com/office/powerpoint/2010/main" xmlns="" val="244759969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73.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180696" y="-3"/>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73</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7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4" name="TextBox 3"/>
          <p:cNvSpPr txBox="1"/>
          <p:nvPr/>
        </p:nvSpPr>
        <p:spPr>
          <a:xfrm>
            <a:off x="19180696" y="-3"/>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74</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75.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4" name="TextBox 3"/>
          <p:cNvSpPr txBox="1"/>
          <p:nvPr/>
        </p:nvSpPr>
        <p:spPr>
          <a:xfrm>
            <a:off x="19180696" y="-3"/>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75</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76.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4" name="TextBox 3"/>
          <p:cNvSpPr txBox="1"/>
          <p:nvPr/>
        </p:nvSpPr>
        <p:spPr>
          <a:xfrm>
            <a:off x="19180696" y="-3"/>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76</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77.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4" name="TextBox 3"/>
          <p:cNvSpPr txBox="1"/>
          <p:nvPr/>
        </p:nvSpPr>
        <p:spPr>
          <a:xfrm>
            <a:off x="19180696" y="-3"/>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77</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78.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180696" y="-3"/>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78</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79.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180696" y="-3"/>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79</a:t>
            </a:r>
            <a:endParaRPr lang="en-AU" sz="3200" b="1" dirty="0">
              <a:solidFill>
                <a:schemeClr val="bg1">
                  <a:lumMod val="75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8.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180696" y="0"/>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a:t>
            </a:r>
            <a:r>
              <a:rPr lang="en-US" sz="3200" b="1" dirty="0">
                <a:solidFill>
                  <a:schemeClr val="bg1">
                    <a:lumMod val="75000"/>
                  </a:schemeClr>
                </a:solidFill>
                <a:latin typeface="CentSchbook BT" pitchFamily="2" charset="0"/>
              </a:rPr>
              <a:t>8</a:t>
            </a:r>
            <a:endParaRPr lang="en-AU" sz="3200" b="1" dirty="0">
              <a:solidFill>
                <a:schemeClr val="bg1">
                  <a:lumMod val="75000"/>
                </a:schemeClr>
              </a:solidFill>
              <a:latin typeface="CentSchbook BT" pitchFamily="2" charset="0"/>
            </a:endParaRPr>
          </a:p>
        </p:txBody>
      </p:sp>
    </p:spTree>
    <p:extLst>
      <p:ext uri="{BB962C8B-B14F-4D97-AF65-F5344CB8AC3E}">
        <p14:creationId xmlns:p14="http://schemas.microsoft.com/office/powerpoint/2010/main" xmlns="" val="154742005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80.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180696" y="-3"/>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50000"/>
                  </a:schemeClr>
                </a:solidFill>
                <a:latin typeface="CentSchbook BT" pitchFamily="2" charset="0"/>
              </a:rPr>
              <a:t> 80</a:t>
            </a:r>
            <a:endParaRPr lang="en-AU" sz="3200" b="1" dirty="0">
              <a:solidFill>
                <a:schemeClr val="bg1">
                  <a:lumMod val="50000"/>
                </a:schemeClr>
              </a:solidFill>
              <a:latin typeface="CentSchbook BT" pitchFamily="2"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8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9.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0116800" cy="11315700"/>
          </a:xfrm>
          <a:prstGeom prst="rect">
            <a:avLst/>
          </a:prstGeom>
        </p:spPr>
      </p:pic>
      <p:sp>
        <p:nvSpPr>
          <p:cNvPr id="3" name="TextBox 2"/>
          <p:cNvSpPr txBox="1"/>
          <p:nvPr/>
        </p:nvSpPr>
        <p:spPr>
          <a:xfrm>
            <a:off x="19180696" y="0"/>
            <a:ext cx="936104"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solidFill>
                  <a:schemeClr val="bg1">
                    <a:lumMod val="75000"/>
                  </a:schemeClr>
                </a:solidFill>
                <a:latin typeface="CentSchbook BT" pitchFamily="2" charset="0"/>
              </a:rPr>
              <a:t>  9</a:t>
            </a:r>
            <a:endParaRPr lang="en-AU" sz="3200" b="1" dirty="0">
              <a:solidFill>
                <a:schemeClr val="bg1">
                  <a:lumMod val="75000"/>
                </a:schemeClr>
              </a:solidFill>
              <a:latin typeface="CentSchbook BT" pitchFamily="2" charset="0"/>
            </a:endParaRPr>
          </a:p>
        </p:txBody>
      </p:sp>
    </p:spTree>
    <p:extLst>
      <p:ext uri="{BB962C8B-B14F-4D97-AF65-F5344CB8AC3E}">
        <p14:creationId xmlns:p14="http://schemas.microsoft.com/office/powerpoint/2010/main" xmlns="" val="7177195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2824</TotalTime>
  <Words>2861</Words>
  <Application>Microsoft Office PowerPoint</Application>
  <PresentationFormat>Custom</PresentationFormat>
  <Paragraphs>270</Paragraphs>
  <Slides>81</Slides>
  <Notes>81</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studio9</dc:creator>
  <cp:lastModifiedBy>Valued Acer Customer</cp:lastModifiedBy>
  <cp:revision>118</cp:revision>
  <cp:lastPrinted>2013-07-01T17:56:06Z</cp:lastPrinted>
  <dcterms:modified xsi:type="dcterms:W3CDTF">2015-11-28T18:06:01Z</dcterms:modified>
</cp:coreProperties>
</file>