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31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7" r:id="rId35"/>
    <p:sldId id="317" r:id="rId36"/>
    <p:sldId id="318" r:id="rId37"/>
    <p:sldId id="298" r:id="rId38"/>
    <p:sldId id="299" r:id="rId39"/>
    <p:sldId id="300" r:id="rId40"/>
    <p:sldId id="301" r:id="rId41"/>
    <p:sldId id="302" r:id="rId42"/>
    <p:sldId id="303" r:id="rId43"/>
    <p:sldId id="305" r:id="rId44"/>
    <p:sldId id="306" r:id="rId45"/>
    <p:sldId id="307" r:id="rId46"/>
    <p:sldId id="308" r:id="rId47"/>
    <p:sldId id="309" r:id="rId48"/>
    <p:sldId id="310" r:id="rId49"/>
    <p:sldId id="315" r:id="rId50"/>
    <p:sldId id="311" r:id="rId51"/>
    <p:sldId id="314" r:id="rId52"/>
  </p:sldIdLst>
  <p:sldSz cx="20116800" cy="1131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6" autoAdjust="0"/>
    <p:restoredTop sz="79798" autoAdjust="0"/>
  </p:normalViewPr>
  <p:slideViewPr>
    <p:cSldViewPr>
      <p:cViewPr varScale="1">
        <p:scale>
          <a:sx n="27" d="100"/>
          <a:sy n="27" d="100"/>
        </p:scale>
        <p:origin x="-1626" y="-102"/>
      </p:cViewPr>
      <p:guideLst>
        <p:guide orient="horz" pos="2160"/>
        <p:guide pos="2029"/>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D929A-FE82-4B1B-8CB3-0D6115D7B19C}" type="datetimeFigureOut">
              <a:rPr lang="en-US" smtClean="0"/>
              <a:pPr/>
              <a:t>11/28/2015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D404C-BDA0-426B-A973-5D7C677B42CC}" type="slidenum">
              <a:rPr lang="en-US" smtClean="0"/>
              <a:pPr/>
              <a:t>‹#›</a:t>
            </a:fld>
            <a:endParaRPr lang="en-US"/>
          </a:p>
        </p:txBody>
      </p:sp>
    </p:spTree>
    <p:extLst>
      <p:ext uri="{BB962C8B-B14F-4D97-AF65-F5344CB8AC3E}">
        <p14:creationId xmlns:p14="http://schemas.microsoft.com/office/powerpoint/2010/main" xmlns="" val="306603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Welcome to Discovering the Divine Principle, based on the revelation from God to the Rev. Sun </a:t>
            </a:r>
            <a:r>
              <a:rPr lang="en-US" sz="1200" dirty="0" err="1" smtClean="0">
                <a:solidFill>
                  <a:srgbClr val="000000"/>
                </a:solidFill>
                <a:effectLst/>
                <a:latin typeface="Arial"/>
                <a:ea typeface="Arial"/>
              </a:rPr>
              <a:t>Myung</a:t>
            </a:r>
            <a:r>
              <a:rPr lang="en-US" sz="1200" dirty="0" smtClean="0">
                <a:solidFill>
                  <a:srgbClr val="000000"/>
                </a:solidFill>
                <a:effectLst/>
                <a:latin typeface="Arial"/>
                <a:ea typeface="Arial"/>
              </a:rPr>
              <a:t> Moon.</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For 2,000 years, Christians have wondered about the Second Coming of the Messiah.</a:t>
            </a:r>
          </a:p>
          <a:p>
            <a:pPr marL="0" marR="0">
              <a:spcBef>
                <a:spcPts val="0"/>
              </a:spcBef>
              <a:spcAft>
                <a:spcPts val="0"/>
              </a:spcAft>
              <a:tabLst>
                <a:tab pos="139700" algn="l"/>
                <a:tab pos="457200" algn="l"/>
              </a:tabLs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1</a:t>
            </a:fld>
            <a:endParaRPr lang="en-US"/>
          </a:p>
        </p:txBody>
      </p:sp>
    </p:spTree>
    <p:extLst>
      <p:ext uri="{BB962C8B-B14F-4D97-AF65-F5344CB8AC3E}">
        <p14:creationId xmlns:p14="http://schemas.microsoft.com/office/powerpoint/2010/main" xmlns="" val="416352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Jesus appeared to Mary Magdalene outside the tomb, and he appeared to</a:t>
            </a:r>
          </a:p>
          <a:p>
            <a:pPr marL="0" marR="0">
              <a:spcBef>
                <a:spcPts val="0"/>
              </a:spcBef>
              <a:spcAft>
                <a:spcPts val="0"/>
              </a:spcAft>
            </a:pPr>
            <a:endParaRPr lang="en-US" sz="1200" dirty="0" smtClean="0">
              <a:solidFill>
                <a:srgbClr val="000000"/>
              </a:solidFill>
              <a:effectLst/>
              <a:latin typeface="Arial"/>
              <a:ea typeface="Arial"/>
            </a:endParaRPr>
          </a:p>
          <a:p>
            <a:pPr marL="0" marR="0">
              <a:spcBef>
                <a:spcPts val="0"/>
              </a:spcBef>
              <a:spcAft>
                <a:spcPts val="0"/>
              </a:spcAft>
            </a:pPr>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10</a:t>
            </a:fld>
            <a:endParaRPr lang="en-US"/>
          </a:p>
        </p:txBody>
      </p:sp>
    </p:spTree>
    <p:extLst>
      <p:ext uri="{BB962C8B-B14F-4D97-AF65-F5344CB8AC3E}">
        <p14:creationId xmlns:p14="http://schemas.microsoft.com/office/powerpoint/2010/main" xmlns="" val="4026088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the disciples for 40 days. He appeared to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a:ea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11</a:t>
            </a:fld>
            <a:endParaRPr lang="en-US"/>
          </a:p>
        </p:txBody>
      </p:sp>
    </p:spTree>
    <p:extLst>
      <p:ext uri="{BB962C8B-B14F-4D97-AF65-F5344CB8AC3E}">
        <p14:creationId xmlns:p14="http://schemas.microsoft.com/office/powerpoint/2010/main" xmlns="" val="420146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Stephen, the first Christian martyr. He appeared to</a:t>
            </a:r>
          </a:p>
          <a:p>
            <a:pPr marL="0" marR="0">
              <a:lnSpc>
                <a:spcPct val="115000"/>
              </a:lnSpc>
              <a:spcBef>
                <a:spcPts val="0"/>
              </a:spcBef>
              <a:spcAft>
                <a:spcPts val="0"/>
              </a:spcAft>
            </a:pPr>
            <a:endParaRPr lang="en-US" sz="1200" dirty="0" smtClean="0">
              <a:solidFill>
                <a:srgbClr val="000000"/>
              </a:solidFill>
              <a:effectLst/>
              <a:latin typeface="Arial"/>
              <a:ea typeface="Arial"/>
            </a:endParaRPr>
          </a:p>
          <a:p>
            <a:pPr marL="0" marR="0">
              <a:lnSpc>
                <a:spcPct val="115000"/>
              </a:lnSpc>
              <a:spcBef>
                <a:spcPts val="0"/>
              </a:spcBef>
              <a:spcAft>
                <a:spcPts val="0"/>
              </a:spcAft>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12</a:t>
            </a:fld>
            <a:endParaRPr lang="en-US"/>
          </a:p>
        </p:txBody>
      </p:sp>
    </p:spTree>
    <p:extLst>
      <p:ext uri="{BB962C8B-B14F-4D97-AF65-F5344CB8AC3E}">
        <p14:creationId xmlns:p14="http://schemas.microsoft.com/office/powerpoint/2010/main" xmlns="" val="34775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smtClean="0"/>
              <a:t>St. Paul.</a:t>
            </a:r>
            <a:r>
              <a:rPr lang="en-US" baseline="0" dirty="0" smtClean="0"/>
              <a:t> It has happened countless times. According to Jesus, in Matthew 18:20, he returns every time people gather together in his name. This kind of Second Coming</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13</a:t>
            </a:fld>
            <a:endParaRPr lang="en-US"/>
          </a:p>
        </p:txBody>
      </p:sp>
    </p:spTree>
    <p:extLst>
      <p:ext uri="{BB962C8B-B14F-4D97-AF65-F5344CB8AC3E}">
        <p14:creationId xmlns:p14="http://schemas.microsoft.com/office/powerpoint/2010/main" xmlns="" val="174364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strengthens our faith and guides our lives,</a:t>
            </a: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14</a:t>
            </a:fld>
            <a:endParaRPr lang="en-US"/>
          </a:p>
        </p:txBody>
      </p:sp>
    </p:spTree>
    <p:extLst>
      <p:ext uri="{BB962C8B-B14F-4D97-AF65-F5344CB8AC3E}">
        <p14:creationId xmlns:p14="http://schemas.microsoft.com/office/powerpoint/2010/main" xmlns="" val="3199682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but it does not fix the fall. It does not restore God’s ideal of creation. Even though Jesus has returned many times, the world continues to suffer.</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St Paul spoke in Romans 8:32 of a future in which our bodies we will be redeemed. This is the other kind of</a:t>
            </a:r>
          </a:p>
          <a:p>
            <a:pPr marL="0" marR="0">
              <a:spcBef>
                <a:spcPts val="0"/>
              </a:spcBef>
              <a:spcAft>
                <a:spcPts val="0"/>
              </a:spcAft>
            </a:pPr>
            <a:endParaRPr lang="en-US" sz="1200" dirty="0" smtClean="0">
              <a:solidFill>
                <a:srgbClr val="000000"/>
              </a:solidFill>
              <a:effectLst/>
              <a:latin typeface="Arial"/>
              <a:ea typeface="Arial"/>
            </a:endParaRPr>
          </a:p>
          <a:p>
            <a:pPr marL="0" marR="0">
              <a:spcBef>
                <a:spcPts val="0"/>
              </a:spcBef>
              <a:spcAft>
                <a:spcPts val="0"/>
              </a:spcAft>
            </a:pPr>
            <a:endParaRPr lang="en-US" sz="1200" dirty="0" smtClean="0">
              <a:solidFill>
                <a:srgbClr val="000000"/>
              </a:solidFill>
              <a:effectLst/>
              <a:latin typeface="Arial"/>
              <a:ea typeface="Arial"/>
            </a:endParaRPr>
          </a:p>
          <a:p>
            <a:pPr marL="0" marR="0">
              <a:spcBef>
                <a:spcPts val="0"/>
              </a:spcBef>
              <a:spcAft>
                <a:spcPts val="0"/>
              </a:spcAft>
            </a:pPr>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15</a:t>
            </a:fld>
            <a:endParaRPr lang="en-US"/>
          </a:p>
        </p:txBody>
      </p:sp>
    </p:spTree>
    <p:extLst>
      <p:ext uri="{BB962C8B-B14F-4D97-AF65-F5344CB8AC3E}">
        <p14:creationId xmlns:p14="http://schemas.microsoft.com/office/powerpoint/2010/main" xmlns="" val="424552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Second Coming. This is the Second Coming that Revelation 19:7 describes as a bridegroom who is to be married. This is the Messiah who fixes the mistake of Adam and Eve, who creates a</a:t>
            </a:r>
            <a:endParaRPr lang="en-US" dirty="0" smtClean="0"/>
          </a:p>
          <a:p>
            <a:pPr marL="0" marR="0">
              <a:lnSpc>
                <a:spcPct val="115000"/>
              </a:lnSpc>
              <a:spcBef>
                <a:spcPts val="0"/>
              </a:spcBef>
              <a:spcAft>
                <a:spcPts val="0"/>
              </a:spcAft>
            </a:pPr>
            <a:endParaRPr lang="en-US" sz="1200" dirty="0" smtClean="0">
              <a:solidFill>
                <a:srgbClr val="000000"/>
              </a:solidFill>
              <a:effectLst/>
              <a:latin typeface="Arial"/>
              <a:ea typeface="Arial"/>
            </a:endParaRPr>
          </a:p>
          <a:p>
            <a:pPr marL="0" marR="0">
              <a:lnSpc>
                <a:spcPct val="115000"/>
              </a:lnSpc>
              <a:spcBef>
                <a:spcPts val="0"/>
              </a:spcBef>
              <a:spcAft>
                <a:spcPts val="0"/>
              </a:spcAft>
            </a:pPr>
            <a:endParaRPr lang="en-US" sz="1200" dirty="0" smtClean="0">
              <a:solidFill>
                <a:srgbClr val="000000"/>
              </a:solidFill>
              <a:effectLst/>
              <a:latin typeface="Arial"/>
              <a:ea typeface="Arial"/>
            </a:endParaRPr>
          </a:p>
          <a:p>
            <a:pPr marL="0" marR="0">
              <a:lnSpc>
                <a:spcPct val="115000"/>
              </a:lnSpc>
              <a:spcBef>
                <a:spcPts val="0"/>
              </a:spcBef>
              <a:spcAft>
                <a:spcPts val="0"/>
              </a:spcAft>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16</a:t>
            </a:fld>
            <a:endParaRPr lang="en-US"/>
          </a:p>
        </p:txBody>
      </p:sp>
    </p:spTree>
    <p:extLst>
      <p:ext uri="{BB962C8B-B14F-4D97-AF65-F5344CB8AC3E}">
        <p14:creationId xmlns:p14="http://schemas.microsoft.com/office/powerpoint/2010/main" xmlns="" val="232143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family rooted in God’s love. This Second Coming will be born on the earth and Jesus will return as a different person.</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It may be difficult to accept that a person could return through someone else, </a:t>
            </a: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17</a:t>
            </a:fld>
            <a:endParaRPr lang="en-US"/>
          </a:p>
        </p:txBody>
      </p:sp>
    </p:spTree>
    <p:extLst>
      <p:ext uri="{BB962C8B-B14F-4D97-AF65-F5344CB8AC3E}">
        <p14:creationId xmlns:p14="http://schemas.microsoft.com/office/powerpoint/2010/main" xmlns="" val="3908748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but this is something Jesus himself taught. He said that Elijah had returned through another person.</a:t>
            </a:r>
            <a:r>
              <a:rPr lang="en-US" sz="1200" baseline="0" dirty="0" smtClean="0">
                <a:solidFill>
                  <a:srgbClr val="000000"/>
                </a:solidFill>
                <a:effectLst/>
                <a:latin typeface="Arial"/>
                <a:ea typeface="Arial"/>
              </a:rPr>
              <a:t> </a:t>
            </a:r>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18</a:t>
            </a:fld>
            <a:endParaRPr lang="en-US"/>
          </a:p>
        </p:txBody>
      </p:sp>
    </p:spTree>
    <p:extLst>
      <p:ext uri="{BB962C8B-B14F-4D97-AF65-F5344CB8AC3E}">
        <p14:creationId xmlns:p14="http://schemas.microsoft.com/office/powerpoint/2010/main" xmlns="" val="403920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John the Baptist had come in the spirit and</a:t>
            </a:r>
            <a:r>
              <a:rPr lang="en-US" sz="1200" baseline="0" dirty="0" smtClean="0">
                <a:solidFill>
                  <a:srgbClr val="000000"/>
                </a:solidFill>
                <a:effectLst/>
                <a:latin typeface="Arial"/>
                <a:ea typeface="Arial"/>
              </a:rPr>
              <a:t> power of Elijah – but was not Elijah himself</a:t>
            </a:r>
            <a:r>
              <a:rPr lang="en-US" sz="1200" dirty="0" smtClean="0">
                <a:solidFill>
                  <a:srgbClr val="000000"/>
                </a:solidFill>
                <a:effectLst/>
                <a:latin typeface="Arial"/>
                <a:ea typeface="Arial"/>
              </a:rPr>
              <a:t>.</a:t>
            </a:r>
          </a:p>
        </p:txBody>
      </p:sp>
      <p:sp>
        <p:nvSpPr>
          <p:cNvPr id="4" name="Slide Number Placeholder 3"/>
          <p:cNvSpPr>
            <a:spLocks noGrp="1"/>
          </p:cNvSpPr>
          <p:nvPr>
            <p:ph type="sldNum" sz="quarter" idx="10"/>
          </p:nvPr>
        </p:nvSpPr>
        <p:spPr/>
        <p:txBody>
          <a:bodyPr/>
          <a:lstStyle/>
          <a:p>
            <a:fld id="{522D404C-BDA0-426B-A973-5D7C677B42CC}" type="slidenum">
              <a:rPr lang="en-US" smtClean="0"/>
              <a:pPr/>
              <a:t>19</a:t>
            </a:fld>
            <a:endParaRPr lang="en-US"/>
          </a:p>
        </p:txBody>
      </p:sp>
    </p:spTree>
    <p:extLst>
      <p:ext uri="{BB962C8B-B14F-4D97-AF65-F5344CB8AC3E}">
        <p14:creationId xmlns:p14="http://schemas.microsoft.com/office/powerpoint/2010/main" xmlns="" val="82082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How will he come? When will he come?</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Will we recognize him?</a:t>
            </a:r>
            <a:r>
              <a:rPr lang="en-US" sz="1200" baseline="0" dirty="0" smtClean="0">
                <a:solidFill>
                  <a:srgbClr val="000000"/>
                </a:solidFill>
                <a:effectLst/>
                <a:latin typeface="Arial"/>
                <a:ea typeface="Arial"/>
              </a:rPr>
              <a:t> </a:t>
            </a:r>
          </a:p>
          <a:p>
            <a:endParaRPr lang="en-US" dirty="0" smtClean="0"/>
          </a:p>
          <a:p>
            <a:r>
              <a:rPr lang="en-US" sz="1200" dirty="0" smtClean="0">
                <a:solidFill>
                  <a:srgbClr val="000000"/>
                </a:solidFill>
                <a:effectLst/>
                <a:latin typeface="Arial"/>
                <a:ea typeface="Arial"/>
              </a:rPr>
              <a:t>In this session we will discuss these questions. </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a:t>
            </a:fld>
            <a:endParaRPr lang="en-US"/>
          </a:p>
        </p:txBody>
      </p:sp>
    </p:spTree>
    <p:extLst>
      <p:ext uri="{BB962C8B-B14F-4D97-AF65-F5344CB8AC3E}">
        <p14:creationId xmlns:p14="http://schemas.microsoft.com/office/powerpoint/2010/main" xmlns="" val="310656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The next question is when?</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When will the Messiah be born into this world?</a:t>
            </a: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20</a:t>
            </a:fld>
            <a:endParaRPr lang="en-US"/>
          </a:p>
        </p:txBody>
      </p:sp>
    </p:spTree>
    <p:extLst>
      <p:ext uri="{BB962C8B-B14F-4D97-AF65-F5344CB8AC3E}">
        <p14:creationId xmlns:p14="http://schemas.microsoft.com/office/powerpoint/2010/main" xmlns="" val="2197639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We have looked at the three 2,000-year periods, from Adam to Abraham, from Abraham to Jesus, and from Jesus to the present. We pointed out several parallels,</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ending with the parallel between Malachi and Martin Luther. 400 years after Malachi, Jesus was born. If</a:t>
            </a:r>
            <a:r>
              <a:rPr lang="en-US" sz="1200" baseline="0" dirty="0" smtClean="0">
                <a:solidFill>
                  <a:srgbClr val="000000"/>
                </a:solidFill>
                <a:effectLst/>
                <a:latin typeface="Arial"/>
                <a:ea typeface="Arial"/>
              </a:rPr>
              <a:t> our parallels are correct, t</a:t>
            </a:r>
            <a:r>
              <a:rPr lang="en-US" sz="1200" dirty="0" smtClean="0">
                <a:solidFill>
                  <a:srgbClr val="000000"/>
                </a:solidFill>
                <a:effectLst/>
                <a:latin typeface="Arial"/>
                <a:ea typeface="Arial"/>
              </a:rPr>
              <a:t>his would indicate that the Messiah would be born 400 years after Luther,</a:t>
            </a: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21</a:t>
            </a:fld>
            <a:endParaRPr lang="en-US"/>
          </a:p>
        </p:txBody>
      </p:sp>
    </p:spTree>
    <p:extLst>
      <p:ext uri="{BB962C8B-B14F-4D97-AF65-F5344CB8AC3E}">
        <p14:creationId xmlns:p14="http://schemas.microsoft.com/office/powerpoint/2010/main" xmlns="" val="278821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which would be around 1917.</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After a century of relative stability, massive wars and revolutions occurred around that time.</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The first was</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22</a:t>
            </a:fld>
            <a:endParaRPr lang="en-US"/>
          </a:p>
        </p:txBody>
      </p:sp>
    </p:spTree>
    <p:extLst>
      <p:ext uri="{BB962C8B-B14F-4D97-AF65-F5344CB8AC3E}">
        <p14:creationId xmlns:p14="http://schemas.microsoft.com/office/powerpoint/2010/main" xmlns="" val="1220241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World</a:t>
            </a:r>
            <a:r>
              <a:rPr lang="en-US" sz="1200" baseline="0" dirty="0" smtClean="0">
                <a:solidFill>
                  <a:srgbClr val="000000"/>
                </a:solidFill>
                <a:effectLst/>
                <a:latin typeface="Arial"/>
                <a:ea typeface="Arial"/>
              </a:rPr>
              <a:t> War I</a:t>
            </a:r>
            <a:r>
              <a:rPr lang="en-US" sz="1200" dirty="0" smtClean="0">
                <a:solidFill>
                  <a:srgbClr val="000000"/>
                </a:solidFill>
                <a:effectLst/>
                <a:latin typeface="Arial"/>
                <a:ea typeface="Arial"/>
              </a:rPr>
              <a:t>. Then came</a:t>
            </a: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23</a:t>
            </a:fld>
            <a:endParaRPr lang="en-US"/>
          </a:p>
        </p:txBody>
      </p:sp>
    </p:spTree>
    <p:extLst>
      <p:ext uri="{BB962C8B-B14F-4D97-AF65-F5344CB8AC3E}">
        <p14:creationId xmlns:p14="http://schemas.microsoft.com/office/powerpoint/2010/main" xmlns="" val="232114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World War</a:t>
            </a:r>
            <a:r>
              <a:rPr lang="en-US" sz="1200" baseline="0" dirty="0" smtClean="0">
                <a:solidFill>
                  <a:srgbClr val="000000"/>
                </a:solidFill>
                <a:effectLst/>
                <a:latin typeface="Arial"/>
                <a:ea typeface="Arial"/>
              </a:rPr>
              <a:t> II</a:t>
            </a:r>
            <a:r>
              <a:rPr lang="en-US" sz="1200" dirty="0" smtClean="0">
                <a:solidFill>
                  <a:srgbClr val="000000"/>
                </a:solidFill>
                <a:effectLst/>
                <a:latin typeface="Arial"/>
                <a:ea typeface="Arial"/>
              </a:rPr>
              <a:t>, and then the expansion of</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24</a:t>
            </a:fld>
            <a:endParaRPr lang="en-US"/>
          </a:p>
        </p:txBody>
      </p:sp>
    </p:spTree>
    <p:extLst>
      <p:ext uri="{BB962C8B-B14F-4D97-AF65-F5344CB8AC3E}">
        <p14:creationId xmlns:p14="http://schemas.microsoft.com/office/powerpoint/2010/main" xmlns="" val="542847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communism, which crushed faith, freedom and life itself.</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In each of these there was the side of Cain,</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25</a:t>
            </a:fld>
            <a:endParaRPr lang="en-US"/>
          </a:p>
        </p:txBody>
      </p:sp>
    </p:spTree>
    <p:extLst>
      <p:ext uri="{BB962C8B-B14F-4D97-AF65-F5344CB8AC3E}">
        <p14:creationId xmlns:p14="http://schemas.microsoft.com/office/powerpoint/2010/main" xmlns="" val="2787864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more distant from God’s will, and of Abel,</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26</a:t>
            </a:fld>
            <a:endParaRPr lang="en-US"/>
          </a:p>
        </p:txBody>
      </p:sp>
    </p:spTree>
    <p:extLst>
      <p:ext uri="{BB962C8B-B14F-4D97-AF65-F5344CB8AC3E}">
        <p14:creationId xmlns:p14="http://schemas.microsoft.com/office/powerpoint/2010/main" xmlns="" val="4181699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closer to God’s will. In Adam’s family Cain killed Abel, destroying the foundation for the Messiah.</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27</a:t>
            </a:fld>
            <a:endParaRPr lang="en-US"/>
          </a:p>
        </p:txBody>
      </p:sp>
    </p:spTree>
    <p:extLst>
      <p:ext uri="{BB962C8B-B14F-4D97-AF65-F5344CB8AC3E}">
        <p14:creationId xmlns:p14="http://schemas.microsoft.com/office/powerpoint/2010/main" xmlns="" val="3949005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On the global level, God could send the Messiah if the Abel side could prevail.</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In World War I, Germany, Austria-Hungary, and Turkey were imperial regimes oppressing freedom. The United States, England and France were free Christian democracies, and they prevailed.</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28</a:t>
            </a:fld>
            <a:endParaRPr lang="en-US"/>
          </a:p>
        </p:txBody>
      </p:sp>
    </p:spTree>
    <p:extLst>
      <p:ext uri="{BB962C8B-B14F-4D97-AF65-F5344CB8AC3E}">
        <p14:creationId xmlns:p14="http://schemas.microsoft.com/office/powerpoint/2010/main" xmlns="" val="3642277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solidFill>
                  <a:srgbClr val="000000"/>
                </a:solidFill>
                <a:effectLst/>
                <a:latin typeface="Arial"/>
                <a:ea typeface="Arial"/>
              </a:rPr>
              <a:t>Because of this worldwide condition, the Messiah could be born. But the forces oppressing faith and freedom would try to suppress him.</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29</a:t>
            </a:fld>
            <a:endParaRPr lang="en-US"/>
          </a:p>
        </p:txBody>
      </p:sp>
    </p:spTree>
    <p:extLst>
      <p:ext uri="{BB962C8B-B14F-4D97-AF65-F5344CB8AC3E}">
        <p14:creationId xmlns:p14="http://schemas.microsoft.com/office/powerpoint/2010/main" xmlns="" val="16482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Let’s begin with the question, how will the Messiah come again?</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There has been disagreement about this.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a:t>
            </a:fld>
            <a:endParaRPr lang="en-US"/>
          </a:p>
        </p:txBody>
      </p:sp>
    </p:spTree>
    <p:extLst>
      <p:ext uri="{BB962C8B-B14F-4D97-AF65-F5344CB8AC3E}">
        <p14:creationId xmlns:p14="http://schemas.microsoft.com/office/powerpoint/2010/main" xmlns="" val="3106568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Germany, Italy and Japan united to conquer the world, but the free world again prevailed in 1945. This was the condition for the Messiah to begin his ministry.</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From that time, Communism expanded its totalitarian oppression.</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30</a:t>
            </a:fld>
            <a:endParaRPr lang="en-US"/>
          </a:p>
        </p:txBody>
      </p:sp>
    </p:spTree>
    <p:extLst>
      <p:ext uri="{BB962C8B-B14F-4D97-AF65-F5344CB8AC3E}">
        <p14:creationId xmlns:p14="http://schemas.microsoft.com/office/powerpoint/2010/main" xmlns="" val="1122274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Under Stalin, millions died. The Communist States all but destroyed religion. In China,</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31</a:t>
            </a:fld>
            <a:endParaRPr lang="en-US"/>
          </a:p>
        </p:txBody>
      </p:sp>
    </p:spTree>
    <p:extLst>
      <p:ext uri="{BB962C8B-B14F-4D97-AF65-F5344CB8AC3E}">
        <p14:creationId xmlns:p14="http://schemas.microsoft.com/office/powerpoint/2010/main" xmlns="" val="3079008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Mao replaced God with Communist heads of state.</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It was at this time that God called the Messiah to uplift and empower Christianity, to reject communism decisively, and to lead the faithful of all religions to fulfill </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32</a:t>
            </a:fld>
            <a:endParaRPr lang="en-US"/>
          </a:p>
        </p:txBody>
      </p:sp>
    </p:spTree>
    <p:extLst>
      <p:ext uri="{BB962C8B-B14F-4D97-AF65-F5344CB8AC3E}">
        <p14:creationId xmlns:p14="http://schemas.microsoft.com/office/powerpoint/2010/main" xmlns="" val="566479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the ideal of creation.</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By the 1950s Communism should have fallen and a new culture based on freedom, the love of God, and mutual cooperation was to have emerged out of a revitalized Christianity and was to have led the United Nations.</a:t>
            </a:r>
          </a:p>
          <a:p>
            <a:pPr marL="0" marR="0">
              <a:lnSpc>
                <a:spcPct val="115000"/>
              </a:lnSpc>
              <a:spcBef>
                <a:spcPts val="0"/>
              </a:spcBef>
              <a:spcAft>
                <a:spcPts val="0"/>
              </a:spcAft>
            </a:pP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However, the Messiah did not appear.</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33</a:t>
            </a:fld>
            <a:endParaRPr lang="en-US"/>
          </a:p>
        </p:txBody>
      </p:sp>
    </p:spTree>
    <p:extLst>
      <p:ext uri="{BB962C8B-B14F-4D97-AF65-F5344CB8AC3E}">
        <p14:creationId xmlns:p14="http://schemas.microsoft.com/office/powerpoint/2010/main" xmlns="" val="474877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Why?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34</a:t>
            </a:fld>
            <a:endParaRPr lang="en-US"/>
          </a:p>
        </p:txBody>
      </p:sp>
    </p:spTree>
    <p:extLst>
      <p:ext uri="{BB962C8B-B14F-4D97-AF65-F5344CB8AC3E}">
        <p14:creationId xmlns:p14="http://schemas.microsoft.com/office/powerpoint/2010/main" xmlns="" val="1095517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Why, in the 40 years until 1985, did Communism expand? </a:t>
            </a:r>
          </a:p>
          <a:p>
            <a:pPr marL="0" marR="0">
              <a:spcBef>
                <a:spcPts val="0"/>
              </a:spcBef>
              <a:spcAft>
                <a:spcPts val="0"/>
              </a:spcAft>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35</a:t>
            </a:fld>
            <a:endParaRPr lang="en-US"/>
          </a:p>
        </p:txBody>
      </p:sp>
    </p:spTree>
    <p:extLst>
      <p:ext uri="{BB962C8B-B14F-4D97-AF65-F5344CB8AC3E}">
        <p14:creationId xmlns:p14="http://schemas.microsoft.com/office/powerpoint/2010/main" xmlns="" val="109551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Why</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did Christian nations decline, while seeing the rise of drug use, free sex, consumerism and the breakdown of the family?</a:t>
            </a:r>
          </a:p>
          <a:p>
            <a:pPr marL="0" marR="0">
              <a:spcBef>
                <a:spcPts val="0"/>
              </a:spcBef>
              <a:spcAft>
                <a:spcPts val="0"/>
              </a:spcAft>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36</a:t>
            </a:fld>
            <a:endParaRPr lang="en-US"/>
          </a:p>
        </p:txBody>
      </p:sp>
    </p:spTree>
    <p:extLst>
      <p:ext uri="{BB962C8B-B14F-4D97-AF65-F5344CB8AC3E}">
        <p14:creationId xmlns:p14="http://schemas.microsoft.com/office/powerpoint/2010/main" xmlns="" val="1095517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It is because the</a:t>
            </a:r>
            <a:r>
              <a:rPr lang="en-US" sz="1200" baseline="0" dirty="0" smtClean="0">
                <a:solidFill>
                  <a:schemeClr val="tx1"/>
                </a:solidFill>
                <a:effectLst/>
                <a:latin typeface="+mn-lt"/>
                <a:ea typeface="+mn-ea"/>
              </a:rPr>
              <a:t> person God chose to be the </a:t>
            </a:r>
            <a:r>
              <a:rPr lang="en-US" sz="1200" dirty="0" smtClean="0">
                <a:solidFill>
                  <a:srgbClr val="000000"/>
                </a:solidFill>
                <a:effectLst/>
                <a:latin typeface="Arial"/>
                <a:ea typeface="Arial"/>
              </a:rPr>
              <a:t>Messiah was not received. What happened to Jesus 2,000 years ago happened again. This person was condemned to die</a:t>
            </a:r>
            <a:endParaRPr lang="en-US" dirty="0" smtClean="0"/>
          </a:p>
          <a:p>
            <a:pPr marL="0" marR="0">
              <a:lnSpc>
                <a:spcPct val="115000"/>
              </a:lnSpc>
              <a:spcBef>
                <a:spcPts val="0"/>
              </a:spcBef>
              <a:spcAft>
                <a:spcPts val="0"/>
              </a:spcAft>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37</a:t>
            </a:fld>
            <a:endParaRPr lang="en-US"/>
          </a:p>
        </p:txBody>
      </p:sp>
    </p:spTree>
    <p:extLst>
      <p:ext uri="{BB962C8B-B14F-4D97-AF65-F5344CB8AC3E}">
        <p14:creationId xmlns:p14="http://schemas.microsoft.com/office/powerpoint/2010/main" xmlns="" val="3442924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in a communist concentration camp. This</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time, however, the Messiah did not die. He continued his ministry. Gradually, over time, he gathered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a:ea typeface="Arial"/>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38</a:t>
            </a:fld>
            <a:endParaRPr lang="en-US"/>
          </a:p>
        </p:txBody>
      </p:sp>
    </p:spTree>
    <p:extLst>
      <p:ext uri="{BB962C8B-B14F-4D97-AF65-F5344CB8AC3E}">
        <p14:creationId xmlns:p14="http://schemas.microsoft.com/office/powerpoint/2010/main" xmlns="" val="1148515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A small number of disciples. By 1960, he and his bride</a:t>
            </a:r>
          </a:p>
          <a:p>
            <a:pPr marL="0" marR="0">
              <a:lnSpc>
                <a:spcPct val="115000"/>
              </a:lnSpc>
              <a:spcBef>
                <a:spcPts val="0"/>
              </a:spcBef>
              <a:spcAft>
                <a:spcPts val="0"/>
              </a:spcAft>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39</a:t>
            </a:fld>
            <a:endParaRPr lang="en-US"/>
          </a:p>
        </p:txBody>
      </p:sp>
    </p:spTree>
    <p:extLst>
      <p:ext uri="{BB962C8B-B14F-4D97-AF65-F5344CB8AC3E}">
        <p14:creationId xmlns:p14="http://schemas.microsoft.com/office/powerpoint/2010/main" xmlns="" val="290090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This is partly due to confusion between literal and symbolic meanings in biblical prophecy.</a:t>
            </a:r>
          </a:p>
          <a:p>
            <a:pPr marL="0" marR="0">
              <a:lnSpc>
                <a:spcPct val="115000"/>
              </a:lnSpc>
              <a:spcBef>
                <a:spcPts val="0"/>
              </a:spcBef>
              <a:spcAft>
                <a:spcPts val="0"/>
              </a:spcAft>
            </a:pP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This confusion is not new. For example, before Jesus’ birth, Daniel 7:13</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4</a:t>
            </a:fld>
            <a:endParaRPr lang="en-US"/>
          </a:p>
        </p:txBody>
      </p:sp>
    </p:spTree>
    <p:extLst>
      <p:ext uri="{BB962C8B-B14F-4D97-AF65-F5344CB8AC3E}">
        <p14:creationId xmlns:p14="http://schemas.microsoft.com/office/powerpoint/2010/main" xmlns="" val="4085184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were blessed in marriage and were able to establish God’s family. On that foundation they have given the blessing of God to tens of thousands of families, of every nation, race, and culture.</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The Messiah and his bride, the True Parents, are building God’s ideal on this earth. Now your question must be,</a:t>
            </a:r>
          </a:p>
          <a:p>
            <a:pPr marL="0" marR="0">
              <a:lnSpc>
                <a:spcPct val="115000"/>
              </a:lnSpc>
              <a:spcBef>
                <a:spcPts val="0"/>
              </a:spcBef>
              <a:spcAft>
                <a:spcPts val="0"/>
              </a:spcAft>
            </a:pPr>
            <a:endParaRPr lang="en-US" sz="1200" dirty="0" smtClean="0">
              <a:solidFill>
                <a:srgbClr val="000000"/>
              </a:solidFill>
              <a:effectLst/>
              <a:latin typeface="Arial"/>
              <a:ea typeface="Arial"/>
            </a:endParaRP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40</a:t>
            </a:fld>
            <a:endParaRPr lang="en-US"/>
          </a:p>
        </p:txBody>
      </p:sp>
    </p:spTree>
    <p:extLst>
      <p:ext uri="{BB962C8B-B14F-4D97-AF65-F5344CB8AC3E}">
        <p14:creationId xmlns:p14="http://schemas.microsoft.com/office/powerpoint/2010/main" xmlns="" val="4049330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who is this person and who is his bride?</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In Matthew 7:16, Jesus urged us to be careful, not to follow false prophets. He told us that we would know them by their fruits.</a:t>
            </a:r>
          </a:p>
          <a:p>
            <a:pPr marL="0" marR="0">
              <a:spcBef>
                <a:spcPts val="0"/>
              </a:spcBef>
              <a:spcAft>
                <a:spcPts val="0"/>
              </a:spcAft>
            </a:pPr>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41</a:t>
            </a:fld>
            <a:endParaRPr lang="en-US"/>
          </a:p>
        </p:txBody>
      </p:sp>
    </p:spTree>
    <p:extLst>
      <p:ext uri="{BB962C8B-B14F-4D97-AF65-F5344CB8AC3E}">
        <p14:creationId xmlns:p14="http://schemas.microsoft.com/office/powerpoint/2010/main" xmlns="" val="4126543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A good tree will always produce good fruits</a:t>
            </a:r>
            <a:r>
              <a:rPr lang="en-US" sz="1200" baseline="0" dirty="0" smtClean="0">
                <a:solidFill>
                  <a:schemeClr val="tx1"/>
                </a:solidFill>
                <a:effectLst/>
                <a:latin typeface="+mn-lt"/>
                <a:ea typeface="+mn-ea"/>
              </a:rPr>
              <a:t> </a:t>
            </a:r>
            <a:r>
              <a:rPr lang="en-US" sz="1200" dirty="0" smtClean="0">
                <a:solidFill>
                  <a:srgbClr val="000000"/>
                </a:solidFill>
                <a:effectLst/>
                <a:latin typeface="Arial"/>
                <a:ea typeface="Arial"/>
              </a:rPr>
              <a:t>and an evil tree will produce evil fruits.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To conclude our session today, let’s consider</a:t>
            </a: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42</a:t>
            </a:fld>
            <a:endParaRPr lang="en-US"/>
          </a:p>
        </p:txBody>
      </p:sp>
    </p:spTree>
    <p:extLst>
      <p:ext uri="{BB962C8B-B14F-4D97-AF65-F5344CB8AC3E}">
        <p14:creationId xmlns:p14="http://schemas.microsoft.com/office/powerpoint/2010/main" xmlns="" val="2580227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the qualities should we look for in this person.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43</a:t>
            </a:fld>
            <a:endParaRPr lang="en-US"/>
          </a:p>
        </p:txBody>
      </p:sp>
    </p:spTree>
    <p:extLst>
      <p:ext uri="{BB962C8B-B14F-4D97-AF65-F5344CB8AC3E}">
        <p14:creationId xmlns:p14="http://schemas.microsoft.com/office/powerpoint/2010/main" xmlns="" val="3405761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This person must be able to reveal the true heart of God and His sorrow as the Parent of all humanity.</a:t>
            </a:r>
          </a:p>
          <a:p>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44</a:t>
            </a:fld>
            <a:endParaRPr lang="en-US"/>
          </a:p>
        </p:txBody>
      </p:sp>
    </p:spTree>
    <p:extLst>
      <p:ext uri="{BB962C8B-B14F-4D97-AF65-F5344CB8AC3E}">
        <p14:creationId xmlns:p14="http://schemas.microsoft.com/office/powerpoint/2010/main" xmlns="" val="1252230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He must reveal the purpose for which God created us.</a:t>
            </a:r>
            <a:endParaRPr lang="en-US" dirty="0" smtClean="0"/>
          </a:p>
          <a:p>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45</a:t>
            </a:fld>
            <a:endParaRPr lang="en-US"/>
          </a:p>
        </p:txBody>
      </p:sp>
    </p:spTree>
    <p:extLst>
      <p:ext uri="{BB962C8B-B14F-4D97-AF65-F5344CB8AC3E}">
        <p14:creationId xmlns:p14="http://schemas.microsoft.com/office/powerpoint/2010/main" xmlns="" val="651873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He must reveal the original sin. He must expose that crime that separated all generations from God’s love.</a:t>
            </a:r>
            <a:endParaRPr lang="en-US" dirty="0" smtClean="0"/>
          </a:p>
          <a:p>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46</a:t>
            </a:fld>
            <a:endParaRPr lang="en-US"/>
          </a:p>
        </p:txBody>
      </p:sp>
    </p:spTree>
    <p:extLst>
      <p:ext uri="{BB962C8B-B14F-4D97-AF65-F5344CB8AC3E}">
        <p14:creationId xmlns:p14="http://schemas.microsoft.com/office/powerpoint/2010/main" xmlns="" val="2271136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This person must reveal the mission and heart of Jesus.</a:t>
            </a:r>
            <a:endParaRPr lang="en-US" dirty="0" smtClean="0"/>
          </a:p>
          <a:p>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47</a:t>
            </a:fld>
            <a:endParaRPr lang="en-US"/>
          </a:p>
        </p:txBody>
      </p:sp>
    </p:spTree>
    <p:extLst>
      <p:ext uri="{BB962C8B-B14F-4D97-AF65-F5344CB8AC3E}">
        <p14:creationId xmlns:p14="http://schemas.microsoft.com/office/powerpoint/2010/main" xmlns="" val="2069915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He must show us how God has been working in history to bring salvation.</a:t>
            </a:r>
            <a:endParaRPr lang="en-US" dirty="0" smtClean="0"/>
          </a:p>
        </p:txBody>
      </p:sp>
      <p:sp>
        <p:nvSpPr>
          <p:cNvPr id="4" name="Slide Number Placeholder 3"/>
          <p:cNvSpPr>
            <a:spLocks noGrp="1"/>
          </p:cNvSpPr>
          <p:nvPr>
            <p:ph type="sldNum" sz="quarter" idx="10"/>
          </p:nvPr>
        </p:nvSpPr>
        <p:spPr/>
        <p:txBody>
          <a:bodyPr/>
          <a:lstStyle/>
          <a:p>
            <a:fld id="{522D404C-BDA0-426B-A973-5D7C677B42CC}" type="slidenum">
              <a:rPr lang="en-US" smtClean="0"/>
              <a:pPr/>
              <a:t>48</a:t>
            </a:fld>
            <a:endParaRPr lang="en-US"/>
          </a:p>
        </p:txBody>
      </p:sp>
    </p:spTree>
    <p:extLst>
      <p:ext uri="{BB962C8B-B14F-4D97-AF65-F5344CB8AC3E}">
        <p14:creationId xmlns:p14="http://schemas.microsoft.com/office/powerpoint/2010/main" xmlns="" val="1868603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This person must establish a family through which God’s love can flow to all people.</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49</a:t>
            </a:fld>
            <a:endParaRPr lang="en-US"/>
          </a:p>
        </p:txBody>
      </p:sp>
    </p:spTree>
    <p:extLst>
      <p:ext uri="{BB962C8B-B14F-4D97-AF65-F5344CB8AC3E}">
        <p14:creationId xmlns:p14="http://schemas.microsoft.com/office/powerpoint/2010/main" xmlns="" val="186860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predicted that the Son of Man would come down from heaven. We know, of course, that Jesus was</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5</a:t>
            </a:fld>
            <a:endParaRPr lang="en-US"/>
          </a:p>
        </p:txBody>
      </p:sp>
    </p:spTree>
    <p:extLst>
      <p:ext uri="{BB962C8B-B14F-4D97-AF65-F5344CB8AC3E}">
        <p14:creationId xmlns:p14="http://schemas.microsoft.com/office/powerpoint/2010/main" xmlns="" val="3320937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And this person and his bride must love with God’s sacrificial love, as parents to all, and give God’s blessing to all families, enabling all people to form one family under God. If you find this person, this couple, you’ve found the one God and Jesus have sent.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50</a:t>
            </a:fld>
            <a:endParaRPr lang="en-US"/>
          </a:p>
        </p:txBody>
      </p:sp>
    </p:spTree>
    <p:extLst>
      <p:ext uri="{BB962C8B-B14F-4D97-AF65-F5344CB8AC3E}">
        <p14:creationId xmlns:p14="http://schemas.microsoft.com/office/powerpoint/2010/main" xmlns="" val="1416044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Thank you for studying with us. I pray that you will receive God’s abundant blessings.</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51</a:t>
            </a:fld>
            <a:endParaRPr lang="en-US"/>
          </a:p>
        </p:txBody>
      </p:sp>
    </p:spTree>
    <p:extLst>
      <p:ext uri="{BB962C8B-B14F-4D97-AF65-F5344CB8AC3E}">
        <p14:creationId xmlns:p14="http://schemas.microsoft.com/office/powerpoint/2010/main" xmlns="" val="29047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born as a baby on the earth. Coming down from heaven is symbolic, in that the heavens, the skies above, symbolize God, purity and goodness.</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Therefore the prophecy of the Messiah coming from heaven does not mean from the literal sky, but that his origin is of God.</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Sadly, at the time of Jesus, some took the prophecy of the Messiah floating down from above literally and therefore refused to believe that</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6</a:t>
            </a:fld>
            <a:endParaRPr lang="en-US"/>
          </a:p>
        </p:txBody>
      </p:sp>
    </p:spTree>
    <p:extLst>
      <p:ext uri="{BB962C8B-B14F-4D97-AF65-F5344CB8AC3E}">
        <p14:creationId xmlns:p14="http://schemas.microsoft.com/office/powerpoint/2010/main" xmlns="" val="129090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Jesus was the Messiah, because they knew he was born on earth. (John 6:41-42)</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We should be careful not to make that same mistake, because we too have the prophecy of the Messiah coming on the clouds of heaven. (Matthew 24:30) </a:t>
            </a:r>
          </a:p>
          <a:p>
            <a:pPr marL="0" marR="0">
              <a:lnSpc>
                <a:spcPct val="115000"/>
              </a:lnSpc>
              <a:spcBef>
                <a:spcPts val="0"/>
              </a:spcBef>
              <a:spcAft>
                <a:spcPts val="0"/>
              </a:spcAft>
            </a:pPr>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7</a:t>
            </a:fld>
            <a:endParaRPr lang="en-US"/>
          </a:p>
        </p:txBody>
      </p:sp>
    </p:spTree>
    <p:extLst>
      <p:ext uri="{BB962C8B-B14F-4D97-AF65-F5344CB8AC3E}">
        <p14:creationId xmlns:p14="http://schemas.microsoft.com/office/powerpoint/2010/main" xmlns="" val="2293932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Focusing on that causes us to ignore Revelation 12:5, which says he will be born of a woman.</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The real problem here is that we assume that Jesus himself will be the one to come again. Most</a:t>
            </a:r>
            <a:r>
              <a:rPr lang="en-US" sz="1200" baseline="0" dirty="0" smtClean="0">
                <a:solidFill>
                  <a:srgbClr val="000000"/>
                </a:solidFill>
                <a:effectLst/>
                <a:latin typeface="Arial"/>
                <a:ea typeface="Arial"/>
              </a:rPr>
              <a:t> Christians </a:t>
            </a:r>
            <a:r>
              <a:rPr lang="en-US" sz="1200" dirty="0" smtClean="0">
                <a:solidFill>
                  <a:srgbClr val="000000"/>
                </a:solidFill>
                <a:effectLst/>
                <a:latin typeface="Arial"/>
                <a:ea typeface="Arial"/>
              </a:rPr>
              <a:t>can’t imagine that another person could be born as the Messiah.</a:t>
            </a:r>
          </a:p>
          <a:p>
            <a:endParaRPr lang="en-US" sz="1200" dirty="0" smtClean="0">
              <a:solidFill>
                <a:srgbClr val="000000"/>
              </a:solidFill>
              <a:effectLst/>
              <a:latin typeface="Arial"/>
              <a:ea typeface="Arial"/>
            </a:endParaRPr>
          </a:p>
          <a:p>
            <a:endParaRPr lang="en-US" sz="1200" dirty="0" smtClean="0">
              <a:solidFill>
                <a:srgbClr val="000000"/>
              </a:solidFill>
              <a:effectLst/>
              <a:latin typeface="Arial"/>
              <a:ea typeface="Arial"/>
            </a:endParaRPr>
          </a:p>
        </p:txBody>
      </p:sp>
      <p:sp>
        <p:nvSpPr>
          <p:cNvPr id="4" name="Slide Number Placeholder 3"/>
          <p:cNvSpPr>
            <a:spLocks noGrp="1"/>
          </p:cNvSpPr>
          <p:nvPr>
            <p:ph type="sldNum" sz="quarter" idx="10"/>
          </p:nvPr>
        </p:nvSpPr>
        <p:spPr/>
        <p:txBody>
          <a:bodyPr/>
          <a:lstStyle/>
          <a:p>
            <a:fld id="{522D404C-BDA0-426B-A973-5D7C677B42CC}" type="slidenum">
              <a:rPr lang="en-US" smtClean="0"/>
              <a:pPr/>
              <a:t>8</a:t>
            </a:fld>
            <a:endParaRPr lang="en-US"/>
          </a:p>
        </p:txBody>
      </p:sp>
    </p:spTree>
    <p:extLst>
      <p:ext uri="{BB962C8B-B14F-4D97-AF65-F5344CB8AC3E}">
        <p14:creationId xmlns:p14="http://schemas.microsoft.com/office/powerpoint/2010/main" xmlns="" val="141492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Part of this confusion comes from the fact that there are two kinds of Second Comings.</a:t>
            </a:r>
            <a:r>
              <a:rPr lang="en-US" sz="1200" baseline="0" dirty="0" smtClean="0">
                <a:solidFill>
                  <a:schemeClr val="tx1"/>
                </a:solidFill>
                <a:effectLst/>
                <a:latin typeface="+mn-lt"/>
                <a:ea typeface="+mn-ea"/>
              </a:rPr>
              <a:t> </a:t>
            </a:r>
            <a:r>
              <a:rPr lang="en-US" sz="1200" dirty="0" smtClean="0">
                <a:solidFill>
                  <a:srgbClr val="000000"/>
                </a:solidFill>
                <a:effectLst/>
                <a:latin typeface="Arial"/>
                <a:ea typeface="Arial"/>
              </a:rPr>
              <a:t>One has to do with Jesus himself. This second coming has happened many times. </a:t>
            </a:r>
            <a:endParaRPr lang="en-US" dirty="0"/>
          </a:p>
        </p:txBody>
      </p:sp>
      <p:sp>
        <p:nvSpPr>
          <p:cNvPr id="4" name="Slide Number Placeholder 3"/>
          <p:cNvSpPr>
            <a:spLocks noGrp="1"/>
          </p:cNvSpPr>
          <p:nvPr>
            <p:ph type="sldNum" sz="quarter" idx="10"/>
          </p:nvPr>
        </p:nvSpPr>
        <p:spPr/>
        <p:txBody>
          <a:bodyPr/>
          <a:lstStyle/>
          <a:p>
            <a:fld id="{522D404C-BDA0-426B-A973-5D7C677B42CC}" type="slidenum">
              <a:rPr lang="en-US" smtClean="0"/>
              <a:pPr/>
              <a:t>9</a:t>
            </a:fld>
            <a:endParaRPr lang="en-US"/>
          </a:p>
        </p:txBody>
      </p:sp>
    </p:spTree>
    <p:extLst>
      <p:ext uri="{BB962C8B-B14F-4D97-AF65-F5344CB8AC3E}">
        <p14:creationId xmlns:p14="http://schemas.microsoft.com/office/powerpoint/2010/main" xmlns="" val="89901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9137" y="3503312"/>
            <a:ext cx="16778862" cy="2421138"/>
          </a:xfrm>
        </p:spPr>
        <p:txBody>
          <a:bodyPr/>
          <a:lstStyle/>
          <a:p>
            <a:r>
              <a:t>Click to edit Master title style</a:t>
            </a:r>
          </a:p>
        </p:txBody>
      </p:sp>
      <p:sp>
        <p:nvSpPr>
          <p:cNvPr id="3" name="Subtitle 2"/>
          <p:cNvSpPr>
            <a:spLocks noGrp="1"/>
          </p:cNvSpPr>
          <p:nvPr>
            <p:ph type="subTitle" idx="1"/>
          </p:nvPr>
        </p:nvSpPr>
        <p:spPr>
          <a:xfrm>
            <a:off x="3011497" y="6429375"/>
            <a:ext cx="14036638" cy="2845788"/>
          </a:xfrm>
        </p:spPr>
        <p:txBody>
          <a:bodyPr/>
          <a:lstStyle>
            <a:lvl1pPr marL="0" indent="0" algn="ctr">
              <a:buNone/>
              <a:defRPr>
                <a:solidFill>
                  <a:schemeClr val="tx1">
                    <a:tint val="75000"/>
                  </a:schemeClr>
                </a:solidFill>
              </a:defRPr>
            </a:lvl1pPr>
            <a:lvl2pPr marL="1005839" indent="0" algn="ctr">
              <a:buNone/>
              <a:defRPr>
                <a:solidFill>
                  <a:schemeClr val="tx1">
                    <a:tint val="75000"/>
                  </a:schemeClr>
                </a:solidFill>
              </a:defRPr>
            </a:lvl2pPr>
            <a:lvl3pPr marL="2011679" indent="0" algn="ctr">
              <a:buNone/>
              <a:defRPr>
                <a:solidFill>
                  <a:schemeClr val="tx1">
                    <a:tint val="75000"/>
                  </a:schemeClr>
                </a:solidFill>
              </a:defRPr>
            </a:lvl3pPr>
            <a:lvl4pPr marL="3016012" indent="0" algn="ctr">
              <a:buNone/>
              <a:defRPr>
                <a:solidFill>
                  <a:schemeClr val="tx1">
                    <a:tint val="75000"/>
                  </a:schemeClr>
                </a:solidFill>
              </a:defRPr>
            </a:lvl4pPr>
            <a:lvl5pPr marL="4023359" indent="0" algn="ctr">
              <a:buNone/>
              <a:defRPr>
                <a:solidFill>
                  <a:schemeClr val="tx1">
                    <a:tint val="75000"/>
                  </a:schemeClr>
                </a:solidFill>
              </a:defRPr>
            </a:lvl5pPr>
            <a:lvl6pPr marL="5029200" indent="0" algn="ctr">
              <a:buNone/>
              <a:defRPr>
                <a:solidFill>
                  <a:schemeClr val="tx1">
                    <a:tint val="75000"/>
                  </a:schemeClr>
                </a:solidFill>
              </a:defRPr>
            </a:lvl6pPr>
            <a:lvl7pPr marL="6041081" indent="0" algn="ctr">
              <a:buNone/>
              <a:defRPr>
                <a:solidFill>
                  <a:schemeClr val="tx1">
                    <a:tint val="75000"/>
                  </a:schemeClr>
                </a:solidFill>
              </a:defRPr>
            </a:lvl7pPr>
            <a:lvl8pPr marL="7033846" indent="0" algn="ctr">
              <a:buNone/>
              <a:defRPr>
                <a:solidFill>
                  <a:schemeClr val="tx1">
                    <a:tint val="75000"/>
                  </a:schemeClr>
                </a:solidFill>
              </a:defRPr>
            </a:lvl8pPr>
            <a:lvl9pPr marL="8046719"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6D336C28-CA7C-85B2-88A9-B150102B54C3}"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17344172-CDA4-922A-1012-CC45739A0B30}"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39382629-A038-69EA-58EE-9078B45764D0}"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BE610D6-65A0-46B7-48C5-2CE1408D91CD}"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84679" y="452628"/>
            <a:ext cx="4526281" cy="9618345"/>
          </a:xfrm>
        </p:spPr>
        <p:txBody>
          <a:bodyPr vert="eaVert" anchor="t"/>
          <a:lstStyle/>
          <a:p>
            <a:r>
              <a:t>Click to edit Master title style</a:t>
            </a:r>
          </a:p>
        </p:txBody>
      </p:sp>
      <p:sp>
        <p:nvSpPr>
          <p:cNvPr id="3" name="Vertical Title 2"/>
          <p:cNvSpPr>
            <a:spLocks noGrp="1"/>
          </p:cNvSpPr>
          <p:nvPr>
            <p:ph type="body" orient="vert" idx="1"/>
          </p:nvPr>
        </p:nvSpPr>
        <p:spPr>
          <a:xfrm>
            <a:off x="1005840" y="452628"/>
            <a:ext cx="13236854" cy="9618345"/>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B3C2E95-3884-825D-7158-5A16D8DA9A0B}"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C1B16B7-7904-2EDB-7119-0A67614535D2}"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D3A20D90-EDD5-82E2-E299-1B267175559A}"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B0C7659-957E-B3B1-8D40-7A0B909A7EB8}"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04" y="7253653"/>
            <a:ext cx="17106906" cy="2335923"/>
          </a:xfrm>
        </p:spPr>
        <p:txBody>
          <a:bodyPr anchor="t"/>
          <a:lstStyle>
            <a:lvl1pPr algn="l">
              <a:buNone/>
              <a:defRPr sz="8800" b="1" cap="all"/>
            </a:lvl1pPr>
          </a:lstStyle>
          <a:p>
            <a:r>
              <a:t>Click to edit Master title style</a:t>
            </a:r>
          </a:p>
        </p:txBody>
      </p:sp>
      <p:sp>
        <p:nvSpPr>
          <p:cNvPr id="3" name="Text Placeholder 2"/>
          <p:cNvSpPr>
            <a:spLocks noGrp="1"/>
          </p:cNvSpPr>
          <p:nvPr>
            <p:ph type="body" idx="1"/>
          </p:nvPr>
        </p:nvSpPr>
        <p:spPr>
          <a:xfrm>
            <a:off x="1589004" y="4752594"/>
            <a:ext cx="17106906" cy="2489454"/>
          </a:xfrm>
        </p:spPr>
        <p:txBody>
          <a:bodyPr anchor="t"/>
          <a:lstStyle>
            <a:lvl1pPr marL="0" indent="0">
              <a:buNone/>
              <a:defRPr sz="8800">
                <a:solidFill>
                  <a:schemeClr val="tx1">
                    <a:tint val="75000"/>
                  </a:schemeClr>
                </a:solidFill>
              </a:defRPr>
            </a:lvl1pPr>
            <a:lvl2pPr marL="1005839" indent="0">
              <a:buNone/>
              <a:defRPr sz="7920">
                <a:solidFill>
                  <a:schemeClr val="tx1">
                    <a:tint val="75000"/>
                  </a:schemeClr>
                </a:solidFill>
              </a:defRPr>
            </a:lvl2pPr>
            <a:lvl3pPr marL="2011679" indent="0">
              <a:buNone/>
              <a:defRPr sz="7040">
                <a:solidFill>
                  <a:schemeClr val="tx1">
                    <a:tint val="75000"/>
                  </a:schemeClr>
                </a:solidFill>
              </a:defRPr>
            </a:lvl3pPr>
            <a:lvl4pPr marL="3016012" indent="0">
              <a:buNone/>
              <a:defRPr sz="6159">
                <a:solidFill>
                  <a:schemeClr val="tx1">
                    <a:tint val="75000"/>
                  </a:schemeClr>
                </a:solidFill>
              </a:defRPr>
            </a:lvl4pPr>
            <a:lvl5pPr marL="4023359" indent="0">
              <a:buNone/>
              <a:defRPr sz="5280">
                <a:solidFill>
                  <a:schemeClr val="tx1">
                    <a:tint val="75000"/>
                  </a:schemeClr>
                </a:solidFill>
              </a:defRPr>
            </a:lvl5pPr>
            <a:lvl6pPr marL="5029200" indent="0">
              <a:buNone/>
              <a:defRPr sz="8800">
                <a:solidFill>
                  <a:schemeClr val="tx1">
                    <a:tint val="75000"/>
                  </a:schemeClr>
                </a:solidFill>
              </a:defRPr>
            </a:lvl6pPr>
            <a:lvl7pPr marL="6041081" indent="0">
              <a:buNone/>
              <a:defRPr sz="8800">
                <a:solidFill>
                  <a:schemeClr val="tx1">
                    <a:tint val="75000"/>
                  </a:schemeClr>
                </a:solidFill>
              </a:defRPr>
            </a:lvl7pPr>
            <a:lvl8pPr marL="7033846" indent="0">
              <a:buNone/>
              <a:defRPr sz="8800">
                <a:solidFill>
                  <a:schemeClr val="tx1">
                    <a:tint val="75000"/>
                  </a:schemeClr>
                </a:solidFill>
              </a:defRPr>
            </a:lvl8pPr>
            <a:lvl9pPr marL="8046719" indent="0">
              <a:buNone/>
              <a:defRPr sz="88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B046E623-C828-07B5-44D4-923EE7D704ED}"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0D28E4-51E6-68E7-5A86-C1E8A91C0972}"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1005840" y="2602611"/>
            <a:ext cx="8871508"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10058400" y="2602611"/>
            <a:ext cx="9052560"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5B9A1B8D-085E-C3D8-7EA1-7021601E68D4}" type="datetimeFigureOut">
              <a:rPr/>
              <a:pPr/>
              <a:t>5/5/2015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C936473-9E83-A34E-572A-428AAAB35E22}"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05840" y="2306139"/>
            <a:ext cx="8887602"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4" name="Text Placeholder 3"/>
          <p:cNvSpPr>
            <a:spLocks noGrp="1"/>
          </p:cNvSpPr>
          <p:nvPr>
            <p:ph type="body" idx="2"/>
          </p:nvPr>
        </p:nvSpPr>
        <p:spPr>
          <a:xfrm>
            <a:off x="10217322" y="2306139"/>
            <a:ext cx="8893638"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5" name="Content Placeholder 4"/>
          <p:cNvSpPr>
            <a:spLocks noGrp="1"/>
          </p:cNvSpPr>
          <p:nvPr>
            <p:ph idx="3"/>
          </p:nvPr>
        </p:nvSpPr>
        <p:spPr>
          <a:xfrm>
            <a:off x="1005840" y="3588208"/>
            <a:ext cx="8887602"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10217322" y="3588208"/>
            <a:ext cx="8893638"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12C04985-5724-8C4E-C3D3-3D15706448CD}" type="datetimeFigureOut">
              <a:rPr/>
              <a:pPr/>
              <a:t>5/5/2015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D1D7C22-2A9D-3907-5D8E-A8622B88507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E7CB205C-A945-2C51-2737-207E77554496}" type="datetimeFigureOut">
              <a:rPr/>
              <a:pPr/>
              <a:t>5/5/2015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7DDC604-2EC9-CDE0-2444-302019222985}"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A42D1-E919-DD09-093C-4127CA727D63}" type="datetimeFigureOut">
              <a:rPr/>
              <a:pPr/>
              <a:t>5/5/2015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73C34933-150D-2A73-E148-1DC90C30CD99}"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0478"/>
            <a:ext cx="6618427" cy="1914503"/>
          </a:xfrm>
        </p:spPr>
        <p:txBody>
          <a:bodyPr anchor="b"/>
          <a:lstStyle>
            <a:lvl1pPr algn="l">
              <a:defRPr sz="4276" b="1"/>
            </a:lvl1pPr>
          </a:lstStyle>
          <a:p>
            <a:r>
              <a:t>Click to edit Master title style</a:t>
            </a:r>
          </a:p>
        </p:txBody>
      </p:sp>
      <p:sp>
        <p:nvSpPr>
          <p:cNvPr id="3" name="Content Placeholder 2"/>
          <p:cNvSpPr>
            <a:spLocks noGrp="1"/>
          </p:cNvSpPr>
          <p:nvPr>
            <p:ph idx="1"/>
          </p:nvPr>
        </p:nvSpPr>
        <p:spPr>
          <a:xfrm>
            <a:off x="7863657" y="450478"/>
            <a:ext cx="11247303" cy="9620495"/>
          </a:xfrm>
        </p:spPr>
        <p:txBody>
          <a:bodyPr/>
          <a:lstStyle>
            <a:lvl1pPr>
              <a:defRPr sz="6969"/>
            </a:lvl1pPr>
            <a:lvl2pPr>
              <a:defRPr sz="6019"/>
            </a:lvl2pPr>
            <a:lvl3pPr>
              <a:defRPr sz="5227"/>
            </a:lvl3pPr>
            <a:lvl4pPr>
              <a:defRPr sz="4276"/>
            </a:lvl4pPr>
            <a:lvl5pPr>
              <a:defRPr sz="4276"/>
            </a:lvl5pPr>
            <a:lvl6pPr>
              <a:defRPr sz="4276"/>
            </a:lvl6pPr>
            <a:lvl7pPr>
              <a:defRPr sz="4276"/>
            </a:lvl7pPr>
            <a:lvl8pPr>
              <a:defRPr sz="4276"/>
            </a:lvl8pPr>
            <a:lvl9pPr>
              <a:defRPr sz="4276"/>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1005840" y="2364981"/>
            <a:ext cx="6616415" cy="7705992"/>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0C313C67-7B03-D8CE-A9A0-26E3262156A6}" type="datetimeFigureOut">
              <a:rPr/>
              <a:pPr/>
              <a:t>5/5/2015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95B7698-6699-E327-EE6C-824BE2024A47}"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2892" y="7920989"/>
            <a:ext cx="12070080" cy="905257"/>
          </a:xfrm>
        </p:spPr>
        <p:txBody>
          <a:bodyPr anchor="b"/>
          <a:lstStyle>
            <a:lvl1pPr algn="l">
              <a:defRPr sz="4276" b="1"/>
            </a:lvl1pPr>
          </a:lstStyle>
          <a:p>
            <a:r>
              <a:t>Click to edit Master title style</a:t>
            </a:r>
          </a:p>
        </p:txBody>
      </p:sp>
      <p:sp>
        <p:nvSpPr>
          <p:cNvPr id="3" name="Vertical Title 2"/>
          <p:cNvSpPr>
            <a:spLocks noGrp="1"/>
          </p:cNvSpPr>
          <p:nvPr>
            <p:ph type="pic" idx="1"/>
          </p:nvPr>
        </p:nvSpPr>
        <p:spPr>
          <a:xfrm>
            <a:off x="3942892" y="1007097"/>
            <a:ext cx="12070080" cy="6792815"/>
          </a:xfrm>
        </p:spPr>
        <p:txBody>
          <a:bodyPr/>
          <a:lstStyle/>
          <a:p>
            <a:endParaRPr/>
          </a:p>
        </p:txBody>
      </p:sp>
      <p:sp>
        <p:nvSpPr>
          <p:cNvPr id="4" name="Text Placeholder 3"/>
          <p:cNvSpPr>
            <a:spLocks noGrp="1"/>
          </p:cNvSpPr>
          <p:nvPr>
            <p:ph type="body" idx="2"/>
          </p:nvPr>
        </p:nvSpPr>
        <p:spPr>
          <a:xfrm>
            <a:off x="3942892" y="8826246"/>
            <a:ext cx="12070080" cy="1244727"/>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EB609921-B767-982C-9A20-5AC63D32BDC8}" type="datetimeFigureOut">
              <a:rPr/>
              <a:pPr/>
              <a:t>5/5/2015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707B8D2-A760-101E-3056-E485D97532D0}"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52628"/>
            <a:ext cx="18105120" cy="188644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0" y="2636558"/>
            <a:ext cx="18105120" cy="7434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05840" y="10410444"/>
            <a:ext cx="4687214" cy="678942"/>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pPr/>
              <a:t>11/28/2015</a:t>
            </a:fld>
            <a:endParaRPr lang="en-US"/>
          </a:p>
        </p:txBody>
      </p:sp>
      <p:sp>
        <p:nvSpPr>
          <p:cNvPr id="5" name="Footer Placeholder 4"/>
          <p:cNvSpPr>
            <a:spLocks noGrp="1"/>
          </p:cNvSpPr>
          <p:nvPr>
            <p:ph type="ftr" sz="quarter" idx="3"/>
          </p:nvPr>
        </p:nvSpPr>
        <p:spPr>
          <a:xfrm>
            <a:off x="6859828" y="10410444"/>
            <a:ext cx="6377026" cy="6789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03628" y="10410444"/>
            <a:ext cx="4707332" cy="678942"/>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5819040" y="689298"/>
            <a:ext cx="2367956" cy="707886"/>
          </a:xfrm>
          <a:prstGeom prst="rect">
            <a:avLst/>
          </a:prstGeom>
          <a:noFill/>
        </p:spPr>
        <p:txBody>
          <a:bodyPr wrap="none" rtlCol="0">
            <a:spAutoFit/>
          </a:bodyPr>
          <a:lstStyle/>
          <a:p>
            <a:r>
              <a:rPr lang="fi-FI" sz="4000" dirty="0" smtClean="0">
                <a:solidFill>
                  <a:schemeClr val="bg2">
                    <a:lumMod val="50000"/>
                  </a:schemeClr>
                </a:solidFill>
              </a:rPr>
              <a:t>Session 11</a:t>
            </a:r>
            <a:endParaRPr lang="en-US" sz="4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50000"/>
                  </a:schemeClr>
                </a:solidFill>
                <a:latin typeface="CentSchbook BT" pitchFamily="2" charset="0"/>
              </a:rPr>
              <a:t>2</a:t>
            </a:r>
            <a:r>
              <a:rPr lang="en-US" sz="3200" b="1" dirty="0" smtClean="0">
                <a:solidFill>
                  <a:schemeClr val="bg1">
                    <a:lumMod val="50000"/>
                  </a:schemeClr>
                </a:solidFill>
                <a:latin typeface="CentSchbook BT" pitchFamily="2" charset="0"/>
              </a:rPr>
              <a:t>0</a:t>
            </a:r>
            <a:endParaRPr lang="en-AU" sz="3200" b="1" dirty="0">
              <a:solidFill>
                <a:schemeClr val="bg1">
                  <a:lumMod val="50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21</a:t>
            </a:r>
            <a:endParaRPr lang="en-AU" sz="3200" b="1" dirty="0">
              <a:solidFill>
                <a:schemeClr val="bg1">
                  <a:lumMod val="75000"/>
                </a:schemeClr>
              </a:solidFill>
              <a:latin typeface="CentSchbook BT" pitchFamily="2" charset="0"/>
            </a:endParaRPr>
          </a:p>
        </p:txBody>
      </p:sp>
      <p:sp>
        <p:nvSpPr>
          <p:cNvPr id="4" name="Left-Right Arrow 3"/>
          <p:cNvSpPr/>
          <p:nvPr/>
        </p:nvSpPr>
        <p:spPr>
          <a:xfrm rot="1853503">
            <a:off x="11323642" y="6751080"/>
            <a:ext cx="806727" cy="38302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Right Arrow 4"/>
          <p:cNvSpPr/>
          <p:nvPr/>
        </p:nvSpPr>
        <p:spPr>
          <a:xfrm rot="6526854">
            <a:off x="8878973" y="7576013"/>
            <a:ext cx="827740" cy="38302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rot="9243148">
            <a:off x="7420127" y="6492023"/>
            <a:ext cx="965800" cy="38302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rot="11699638">
            <a:off x="7213198" y="4697709"/>
            <a:ext cx="965800" cy="38302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Right Arrow 7"/>
          <p:cNvSpPr/>
          <p:nvPr/>
        </p:nvSpPr>
        <p:spPr>
          <a:xfrm rot="15336798">
            <a:off x="9138417" y="2784333"/>
            <a:ext cx="1061171" cy="38302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rot="19512190">
            <a:off x="12028278" y="3897854"/>
            <a:ext cx="1121458" cy="38302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2036"/>
            <a:ext cx="20116800" cy="11315700"/>
          </a:xfrm>
          <a:prstGeom prst="rect">
            <a:avLst/>
          </a:prstGeom>
        </p:spPr>
      </p:pic>
      <p:sp>
        <p:nvSpPr>
          <p:cNvPr id="4" name="TextBox 3"/>
          <p:cNvSpPr txBox="1"/>
          <p:nvPr/>
        </p:nvSpPr>
        <p:spPr>
          <a:xfrm>
            <a:off x="19231496" y="1460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65000"/>
                  </a:schemeClr>
                </a:solidFill>
                <a:latin typeface="CentSchbook BT" pitchFamily="2" charset="0"/>
              </a:rPr>
              <a:t>3</a:t>
            </a:r>
            <a:endParaRPr lang="en-AU" sz="3200" b="1" dirty="0">
              <a:solidFill>
                <a:schemeClr val="bg1">
                  <a:lumMod val="65000"/>
                </a:schemeClr>
              </a:solidFill>
              <a:latin typeface="CentSchbook BT" pitchFamily="2" charset="0"/>
            </a:endParaRPr>
          </a:p>
        </p:txBody>
      </p:sp>
    </p:spTree>
    <p:extLst>
      <p:ext uri="{BB962C8B-B14F-4D97-AF65-F5344CB8AC3E}">
        <p14:creationId xmlns:p14="http://schemas.microsoft.com/office/powerpoint/2010/main" xmlns="" val="224192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65000"/>
                  </a:schemeClr>
                </a:solidFill>
                <a:latin typeface="CentSchbook BT" pitchFamily="2" charset="0"/>
              </a:rPr>
              <a:t>30</a:t>
            </a:r>
            <a:endParaRPr lang="en-AU" sz="3200" b="1" dirty="0">
              <a:solidFill>
                <a:schemeClr val="bg1">
                  <a:lumMod val="6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65000"/>
                  </a:schemeClr>
                </a:solidFill>
                <a:latin typeface="CentSchbook BT" pitchFamily="2" charset="0"/>
              </a:rPr>
              <a:t>31</a:t>
            </a:r>
            <a:endParaRPr lang="en-AU" sz="3200" b="1" dirty="0">
              <a:solidFill>
                <a:schemeClr val="bg1">
                  <a:lumMod val="6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tx1">
                    <a:lumMod val="65000"/>
                    <a:lumOff val="35000"/>
                  </a:schemeClr>
                </a:solidFill>
                <a:latin typeface="CentSchbook BT" pitchFamily="2" charset="0"/>
              </a:rPr>
              <a:t>32</a:t>
            </a:r>
            <a:endParaRPr lang="en-AU" sz="3200" b="1" dirty="0">
              <a:solidFill>
                <a:schemeClr val="tx1">
                  <a:lumMod val="65000"/>
                  <a:lumOff val="3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65000"/>
                  </a:schemeClr>
                </a:solidFill>
                <a:latin typeface="CentSchbook BT" pitchFamily="2" charset="0"/>
              </a:rPr>
              <a:t>33</a:t>
            </a:r>
            <a:endParaRPr lang="en-AU" sz="3200" b="1" dirty="0">
              <a:solidFill>
                <a:schemeClr val="bg1">
                  <a:lumMod val="6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34</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35</a:t>
            </a:r>
            <a:endParaRPr lang="en-AU" sz="3200" b="1" dirty="0">
              <a:solidFill>
                <a:schemeClr val="bg1">
                  <a:lumMod val="85000"/>
                </a:schemeClr>
              </a:solidFill>
              <a:latin typeface="CentSchbook BT" pitchFamily="2" charset="0"/>
            </a:endParaRPr>
          </a:p>
        </p:txBody>
      </p:sp>
    </p:spTree>
    <p:extLst>
      <p:ext uri="{BB962C8B-B14F-4D97-AF65-F5344CB8AC3E}">
        <p14:creationId xmlns:p14="http://schemas.microsoft.com/office/powerpoint/2010/main" xmlns="" val="423515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36</a:t>
            </a:r>
            <a:endParaRPr lang="en-AU" sz="3200" b="1" dirty="0">
              <a:solidFill>
                <a:schemeClr val="bg1">
                  <a:lumMod val="85000"/>
                </a:schemeClr>
              </a:solidFill>
              <a:latin typeface="CentSchbook BT" pitchFamily="2" charset="0"/>
            </a:endParaRPr>
          </a:p>
        </p:txBody>
      </p:sp>
    </p:spTree>
    <p:extLst>
      <p:ext uri="{BB962C8B-B14F-4D97-AF65-F5344CB8AC3E}">
        <p14:creationId xmlns:p14="http://schemas.microsoft.com/office/powerpoint/2010/main" xmlns="" val="4235154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37</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38</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39</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40</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50000"/>
                  </a:schemeClr>
                </a:solidFill>
                <a:latin typeface="CentSchbook BT" pitchFamily="2" charset="0"/>
              </a:rPr>
              <a:t>41</a:t>
            </a:r>
            <a:endParaRPr lang="en-AU" sz="3200" b="1" dirty="0">
              <a:solidFill>
                <a:schemeClr val="bg1">
                  <a:lumMod val="50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42</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43</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44</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45</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46</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47</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48</a:t>
            </a:r>
            <a:endParaRPr lang="en-AU" sz="3200" b="1" dirty="0">
              <a:solidFill>
                <a:schemeClr val="bg1">
                  <a:lumMod val="8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bg1">
                    <a:lumMod val="85000"/>
                  </a:schemeClr>
                </a:solidFill>
                <a:latin typeface="CentSchbook BT" pitchFamily="2" charset="0"/>
              </a:rPr>
              <a:t>49</a:t>
            </a:r>
            <a:endParaRPr lang="en-AU" sz="3200" b="1" dirty="0">
              <a:solidFill>
                <a:schemeClr val="bg1">
                  <a:lumMod val="85000"/>
                </a:schemeClr>
              </a:solidFill>
              <a:latin typeface="CentSchbook BT" pitchFamily="2" charset="0"/>
            </a:endParaRPr>
          </a:p>
        </p:txBody>
      </p:sp>
    </p:spTree>
    <p:extLst>
      <p:ext uri="{BB962C8B-B14F-4D97-AF65-F5344CB8AC3E}">
        <p14:creationId xmlns:p14="http://schemas.microsoft.com/office/powerpoint/2010/main" xmlns="" val="166958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smtClean="0">
                <a:solidFill>
                  <a:schemeClr val="tx1">
                    <a:lumMod val="75000"/>
                    <a:lumOff val="25000"/>
                  </a:schemeClr>
                </a:solidFill>
                <a:latin typeface="CentSchbook BT" pitchFamily="2" charset="0"/>
              </a:rPr>
              <a:t>50</a:t>
            </a:r>
            <a:endParaRPr lang="en-AU" sz="3200" b="1" dirty="0">
              <a:solidFill>
                <a:schemeClr val="tx1">
                  <a:lumMod val="75000"/>
                  <a:lumOff val="2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1575</Words>
  <Application>Microsoft Office PowerPoint</Application>
  <PresentationFormat>Custom</PresentationFormat>
  <Paragraphs>185</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studio9</dc:creator>
  <cp:lastModifiedBy>Valued Acer Customer</cp:lastModifiedBy>
  <cp:revision>82</cp:revision>
  <dcterms:modified xsi:type="dcterms:W3CDTF">2015-11-28T17:52:46Z</dcterms:modified>
</cp:coreProperties>
</file>